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92" r:id="rId4"/>
    <p:sldId id="265" r:id="rId5"/>
    <p:sldId id="267" r:id="rId6"/>
    <p:sldId id="266" r:id="rId7"/>
    <p:sldId id="268" r:id="rId8"/>
    <p:sldId id="293" r:id="rId9"/>
    <p:sldId id="273" r:id="rId10"/>
    <p:sldId id="275" r:id="rId11"/>
    <p:sldId id="294" r:id="rId12"/>
    <p:sldId id="295" r:id="rId13"/>
    <p:sldId id="260" r:id="rId14"/>
    <p:sldId id="269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vilė Naikutė" initials="AN" lastIdx="1" clrIdx="0">
    <p:extLst>
      <p:ext uri="{19B8F6BF-5375-455C-9EA6-DF929625EA0E}">
        <p15:presenceInfo xmlns:p15="http://schemas.microsoft.com/office/powerpoint/2012/main" userId="Akvilė Naiku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2375" autoAdjust="0"/>
  </p:normalViewPr>
  <p:slideViewPr>
    <p:cSldViewPr>
      <p:cViewPr varScale="1">
        <p:scale>
          <a:sx n="55" d="100"/>
          <a:sy n="55" d="100"/>
        </p:scale>
        <p:origin x="16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17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F96FFA-D086-496A-B443-55698B78033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47EB907F-1F17-40E2-8A4D-35F7310A6F9F}">
      <dgm:prSet phldrT="[Tekstas]"/>
      <dgm:spPr/>
      <dgm:t>
        <a:bodyPr/>
        <a:lstStyle/>
        <a:p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Būstas patenka į didesnės kaip 2000</a:t>
          </a:r>
          <a:r>
            <a:rPr lang="en-US" dirty="0">
              <a:solidFill>
                <a:srgbClr val="000000"/>
              </a:solidFill>
              <a:latin typeface="Times New Roman" panose="02020603050405020304" pitchFamily="18" charset="0"/>
            </a:rPr>
            <a:t> GE</a:t>
          </a:r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 aglomeracijos ribas</a:t>
          </a:r>
          <a:endParaRPr lang="lt-LT" dirty="0"/>
        </a:p>
      </dgm:t>
    </dgm:pt>
    <dgm:pt modelId="{48F326E2-F597-4550-AF16-AA124BF460A2}" type="parTrans" cxnId="{F188E7F6-FCA9-4336-A210-D52F7D1366D6}">
      <dgm:prSet/>
      <dgm:spPr/>
      <dgm:t>
        <a:bodyPr/>
        <a:lstStyle/>
        <a:p>
          <a:endParaRPr lang="lt-LT"/>
        </a:p>
      </dgm:t>
    </dgm:pt>
    <dgm:pt modelId="{99775609-F164-48D5-838B-655E6517E292}" type="sibTrans" cxnId="{F188E7F6-FCA9-4336-A210-D52F7D1366D6}">
      <dgm:prSet/>
      <dgm:spPr/>
      <dgm:t>
        <a:bodyPr/>
        <a:lstStyle/>
        <a:p>
          <a:endParaRPr lang="lt-LT"/>
        </a:p>
      </dgm:t>
    </dgm:pt>
    <dgm:pt modelId="{CB15807C-3203-4420-96EE-E8088AF67B06}">
      <dgm:prSet phldrT="[Tekstas]"/>
      <dgm:spPr/>
      <dgm:t>
        <a:bodyPr/>
        <a:lstStyle/>
        <a:p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A</a:t>
          </a:r>
          <a:r>
            <a:rPr lang="en-US" dirty="0">
              <a:solidFill>
                <a:srgbClr val="000000"/>
              </a:solidFill>
              <a:latin typeface="Times New Roman" panose="02020603050405020304" pitchFamily="18" charset="0"/>
            </a:rPr>
            <a:t>glomeracija </a:t>
          </a:r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paminėta </a:t>
          </a:r>
          <a:r>
            <a:rPr lang="en-US" dirty="0">
              <a:solidFill>
                <a:srgbClr val="000000"/>
              </a:solidFill>
              <a:latin typeface="Times New Roman" panose="02020603050405020304" pitchFamily="18" charset="0"/>
            </a:rPr>
            <a:t>EK </a:t>
          </a:r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sąraše</a:t>
          </a:r>
          <a:endParaRPr lang="lt-LT" dirty="0"/>
        </a:p>
      </dgm:t>
    </dgm:pt>
    <dgm:pt modelId="{59F7E39F-AA25-4591-8187-D6067F617980}" type="parTrans" cxnId="{2066EB86-F03B-430E-9297-2F4CD77820E4}">
      <dgm:prSet/>
      <dgm:spPr/>
      <dgm:t>
        <a:bodyPr/>
        <a:lstStyle/>
        <a:p>
          <a:endParaRPr lang="lt-LT"/>
        </a:p>
      </dgm:t>
    </dgm:pt>
    <dgm:pt modelId="{EE8B2ED3-9982-4BCA-883D-648FF36EDFFB}" type="sibTrans" cxnId="{2066EB86-F03B-430E-9297-2F4CD77820E4}">
      <dgm:prSet/>
      <dgm:spPr/>
      <dgm:t>
        <a:bodyPr/>
        <a:lstStyle/>
        <a:p>
          <a:endParaRPr lang="lt-LT"/>
        </a:p>
      </dgm:t>
    </dgm:pt>
    <dgm:pt modelId="{557686DE-C88B-4ACE-B0DD-929CC3E952ED}">
      <dgm:prSet phldrT="[Tekstas]"/>
      <dgm:spPr/>
      <dgm:t>
        <a:bodyPr/>
        <a:lstStyle/>
        <a:p>
          <a:r>
            <a:rPr lang="lt-LT" dirty="0">
              <a:solidFill>
                <a:srgbClr val="000000"/>
              </a:solidFill>
              <a:latin typeface="Times New Roman" panose="02020603050405020304" pitchFamily="18" charset="0"/>
            </a:rPr>
            <a:t>Sklypas ir būstas priklauso Vartotojui (būsto savininko)</a:t>
          </a:r>
          <a:endParaRPr lang="lt-LT" dirty="0"/>
        </a:p>
      </dgm:t>
    </dgm:pt>
    <dgm:pt modelId="{F5F458F3-E3A3-41EE-9C95-FA4FD8B2AAC8}" type="parTrans" cxnId="{D2AD9BA8-BECE-478F-BA8D-349F173C20F3}">
      <dgm:prSet/>
      <dgm:spPr/>
      <dgm:t>
        <a:bodyPr/>
        <a:lstStyle/>
        <a:p>
          <a:endParaRPr lang="lt-LT"/>
        </a:p>
      </dgm:t>
    </dgm:pt>
    <dgm:pt modelId="{073192A1-215E-4134-ACD4-7CD1DADD99CD}" type="sibTrans" cxnId="{D2AD9BA8-BECE-478F-BA8D-349F173C20F3}">
      <dgm:prSet/>
      <dgm:spPr/>
      <dgm:t>
        <a:bodyPr/>
        <a:lstStyle/>
        <a:p>
          <a:endParaRPr lang="lt-LT"/>
        </a:p>
      </dgm:t>
    </dgm:pt>
    <dgm:pt modelId="{060F4815-0F31-4730-8C77-B204448E7A88}" type="pres">
      <dgm:prSet presAssocID="{AEF96FFA-D086-496A-B443-55698B78033D}" presName="linear" presStyleCnt="0">
        <dgm:presLayoutVars>
          <dgm:dir/>
          <dgm:animLvl val="lvl"/>
          <dgm:resizeHandles val="exact"/>
        </dgm:presLayoutVars>
      </dgm:prSet>
      <dgm:spPr/>
    </dgm:pt>
    <dgm:pt modelId="{F32E11FB-1AFA-4487-AEEB-B990E36EF8D6}" type="pres">
      <dgm:prSet presAssocID="{47EB907F-1F17-40E2-8A4D-35F7310A6F9F}" presName="parentLin" presStyleCnt="0"/>
      <dgm:spPr/>
    </dgm:pt>
    <dgm:pt modelId="{F56B1060-8AA7-45EE-9663-3E6C07AF8E50}" type="pres">
      <dgm:prSet presAssocID="{47EB907F-1F17-40E2-8A4D-35F7310A6F9F}" presName="parentLeftMargin" presStyleLbl="node1" presStyleIdx="0" presStyleCnt="3"/>
      <dgm:spPr/>
    </dgm:pt>
    <dgm:pt modelId="{57345717-05FB-4926-9A0B-4F1E8810813F}" type="pres">
      <dgm:prSet presAssocID="{47EB907F-1F17-40E2-8A4D-35F7310A6F9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FC03B9-D824-4201-AC40-4F01E36B0DC4}" type="pres">
      <dgm:prSet presAssocID="{47EB907F-1F17-40E2-8A4D-35F7310A6F9F}" presName="negativeSpace" presStyleCnt="0"/>
      <dgm:spPr/>
    </dgm:pt>
    <dgm:pt modelId="{69D08D40-AD62-4819-9272-85F597C2622D}" type="pres">
      <dgm:prSet presAssocID="{47EB907F-1F17-40E2-8A4D-35F7310A6F9F}" presName="childText" presStyleLbl="conFgAcc1" presStyleIdx="0" presStyleCnt="3">
        <dgm:presLayoutVars>
          <dgm:bulletEnabled val="1"/>
        </dgm:presLayoutVars>
      </dgm:prSet>
      <dgm:spPr/>
    </dgm:pt>
    <dgm:pt modelId="{45F51AF0-B2CC-4CBE-BFCB-72AD9C9FE9BC}" type="pres">
      <dgm:prSet presAssocID="{99775609-F164-48D5-838B-655E6517E292}" presName="spaceBetweenRectangles" presStyleCnt="0"/>
      <dgm:spPr/>
    </dgm:pt>
    <dgm:pt modelId="{F6D1A4D1-A4EE-4978-9C14-4DBB675E672D}" type="pres">
      <dgm:prSet presAssocID="{CB15807C-3203-4420-96EE-E8088AF67B06}" presName="parentLin" presStyleCnt="0"/>
      <dgm:spPr/>
    </dgm:pt>
    <dgm:pt modelId="{389E9D82-E78A-473F-AFEA-CD75C393CCD5}" type="pres">
      <dgm:prSet presAssocID="{CB15807C-3203-4420-96EE-E8088AF67B06}" presName="parentLeftMargin" presStyleLbl="node1" presStyleIdx="0" presStyleCnt="3"/>
      <dgm:spPr/>
    </dgm:pt>
    <dgm:pt modelId="{290DE7C1-E712-4540-8BC7-8A2C0DE4C93C}" type="pres">
      <dgm:prSet presAssocID="{CB15807C-3203-4420-96EE-E8088AF67B0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B972BF-AAEA-4B82-977C-AAF421E073D3}" type="pres">
      <dgm:prSet presAssocID="{CB15807C-3203-4420-96EE-E8088AF67B06}" presName="negativeSpace" presStyleCnt="0"/>
      <dgm:spPr/>
    </dgm:pt>
    <dgm:pt modelId="{9FCEE6A7-CCF1-40DA-8331-60022896E949}" type="pres">
      <dgm:prSet presAssocID="{CB15807C-3203-4420-96EE-E8088AF67B06}" presName="childText" presStyleLbl="conFgAcc1" presStyleIdx="1" presStyleCnt="3">
        <dgm:presLayoutVars>
          <dgm:bulletEnabled val="1"/>
        </dgm:presLayoutVars>
      </dgm:prSet>
      <dgm:spPr/>
    </dgm:pt>
    <dgm:pt modelId="{A99F0B02-FD56-4670-8A40-8F24F98AB6E9}" type="pres">
      <dgm:prSet presAssocID="{EE8B2ED3-9982-4BCA-883D-648FF36EDFFB}" presName="spaceBetweenRectangles" presStyleCnt="0"/>
      <dgm:spPr/>
    </dgm:pt>
    <dgm:pt modelId="{2FC11CB4-324A-4635-AC40-0EE363D137C6}" type="pres">
      <dgm:prSet presAssocID="{557686DE-C88B-4ACE-B0DD-929CC3E952ED}" presName="parentLin" presStyleCnt="0"/>
      <dgm:spPr/>
    </dgm:pt>
    <dgm:pt modelId="{DC392728-70FD-4D31-8E5B-05A23EE05E13}" type="pres">
      <dgm:prSet presAssocID="{557686DE-C88B-4ACE-B0DD-929CC3E952ED}" presName="parentLeftMargin" presStyleLbl="node1" presStyleIdx="1" presStyleCnt="3"/>
      <dgm:spPr/>
    </dgm:pt>
    <dgm:pt modelId="{CA6724FB-C250-4097-83D6-2E15DCDD474A}" type="pres">
      <dgm:prSet presAssocID="{557686DE-C88B-4ACE-B0DD-929CC3E952E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69D1DE-E024-4C93-89D9-4CF2D0CA27BC}" type="pres">
      <dgm:prSet presAssocID="{557686DE-C88B-4ACE-B0DD-929CC3E952ED}" presName="negativeSpace" presStyleCnt="0"/>
      <dgm:spPr/>
    </dgm:pt>
    <dgm:pt modelId="{F2E13483-A432-441B-85BA-F15F45AD064E}" type="pres">
      <dgm:prSet presAssocID="{557686DE-C88B-4ACE-B0DD-929CC3E952E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D7EA18-CC30-47F7-8D5D-8FBC1770E26A}" type="presOf" srcId="{557686DE-C88B-4ACE-B0DD-929CC3E952ED}" destId="{CA6724FB-C250-4097-83D6-2E15DCDD474A}" srcOrd="1" destOrd="0" presId="urn:microsoft.com/office/officeart/2005/8/layout/list1"/>
    <dgm:cxn modelId="{13BC431D-E124-4083-90FA-AF195DCED07D}" type="presOf" srcId="{CB15807C-3203-4420-96EE-E8088AF67B06}" destId="{389E9D82-E78A-473F-AFEA-CD75C393CCD5}" srcOrd="0" destOrd="0" presId="urn:microsoft.com/office/officeart/2005/8/layout/list1"/>
    <dgm:cxn modelId="{C80A264F-1D9D-4841-9D94-05529C240716}" type="presOf" srcId="{557686DE-C88B-4ACE-B0DD-929CC3E952ED}" destId="{DC392728-70FD-4D31-8E5B-05A23EE05E13}" srcOrd="0" destOrd="0" presId="urn:microsoft.com/office/officeart/2005/8/layout/list1"/>
    <dgm:cxn modelId="{71BB9871-3340-45DC-9FAE-0F85D93CA461}" type="presOf" srcId="{AEF96FFA-D086-496A-B443-55698B78033D}" destId="{060F4815-0F31-4730-8C77-B204448E7A88}" srcOrd="0" destOrd="0" presId="urn:microsoft.com/office/officeart/2005/8/layout/list1"/>
    <dgm:cxn modelId="{2066EB86-F03B-430E-9297-2F4CD77820E4}" srcId="{AEF96FFA-D086-496A-B443-55698B78033D}" destId="{CB15807C-3203-4420-96EE-E8088AF67B06}" srcOrd="1" destOrd="0" parTransId="{59F7E39F-AA25-4591-8187-D6067F617980}" sibTransId="{EE8B2ED3-9982-4BCA-883D-648FF36EDFFB}"/>
    <dgm:cxn modelId="{764B2C91-C27D-40FE-8D1B-5F11F2A23129}" type="presOf" srcId="{CB15807C-3203-4420-96EE-E8088AF67B06}" destId="{290DE7C1-E712-4540-8BC7-8A2C0DE4C93C}" srcOrd="1" destOrd="0" presId="urn:microsoft.com/office/officeart/2005/8/layout/list1"/>
    <dgm:cxn modelId="{BA7C679D-3A07-49A9-AD43-5BB41740A86F}" type="presOf" srcId="{47EB907F-1F17-40E2-8A4D-35F7310A6F9F}" destId="{F56B1060-8AA7-45EE-9663-3E6C07AF8E50}" srcOrd="0" destOrd="0" presId="urn:microsoft.com/office/officeart/2005/8/layout/list1"/>
    <dgm:cxn modelId="{D2AD9BA8-BECE-478F-BA8D-349F173C20F3}" srcId="{AEF96FFA-D086-496A-B443-55698B78033D}" destId="{557686DE-C88B-4ACE-B0DD-929CC3E952ED}" srcOrd="2" destOrd="0" parTransId="{F5F458F3-E3A3-41EE-9C95-FA4FD8B2AAC8}" sibTransId="{073192A1-215E-4134-ACD4-7CD1DADD99CD}"/>
    <dgm:cxn modelId="{F188E7F6-FCA9-4336-A210-D52F7D1366D6}" srcId="{AEF96FFA-D086-496A-B443-55698B78033D}" destId="{47EB907F-1F17-40E2-8A4D-35F7310A6F9F}" srcOrd="0" destOrd="0" parTransId="{48F326E2-F597-4550-AF16-AA124BF460A2}" sibTransId="{99775609-F164-48D5-838B-655E6517E292}"/>
    <dgm:cxn modelId="{C8712BFF-DEB6-4649-AE6D-A9D57C52C144}" type="presOf" srcId="{47EB907F-1F17-40E2-8A4D-35F7310A6F9F}" destId="{57345717-05FB-4926-9A0B-4F1E8810813F}" srcOrd="1" destOrd="0" presId="urn:microsoft.com/office/officeart/2005/8/layout/list1"/>
    <dgm:cxn modelId="{47728BE1-C405-4164-B536-0797858A6ABA}" type="presParOf" srcId="{060F4815-0F31-4730-8C77-B204448E7A88}" destId="{F32E11FB-1AFA-4487-AEEB-B990E36EF8D6}" srcOrd="0" destOrd="0" presId="urn:microsoft.com/office/officeart/2005/8/layout/list1"/>
    <dgm:cxn modelId="{9A23DDEA-3F69-42DF-8DAD-5E03AC9968A5}" type="presParOf" srcId="{F32E11FB-1AFA-4487-AEEB-B990E36EF8D6}" destId="{F56B1060-8AA7-45EE-9663-3E6C07AF8E50}" srcOrd="0" destOrd="0" presId="urn:microsoft.com/office/officeart/2005/8/layout/list1"/>
    <dgm:cxn modelId="{24FB5240-54A5-4ABD-879C-EC07038FAAA8}" type="presParOf" srcId="{F32E11FB-1AFA-4487-AEEB-B990E36EF8D6}" destId="{57345717-05FB-4926-9A0B-4F1E8810813F}" srcOrd="1" destOrd="0" presId="urn:microsoft.com/office/officeart/2005/8/layout/list1"/>
    <dgm:cxn modelId="{B2AE7E53-CB47-4E50-BD84-2287688F2182}" type="presParOf" srcId="{060F4815-0F31-4730-8C77-B204448E7A88}" destId="{F6FC03B9-D824-4201-AC40-4F01E36B0DC4}" srcOrd="1" destOrd="0" presId="urn:microsoft.com/office/officeart/2005/8/layout/list1"/>
    <dgm:cxn modelId="{59CA993B-BB87-449E-8520-0F8B73E31976}" type="presParOf" srcId="{060F4815-0F31-4730-8C77-B204448E7A88}" destId="{69D08D40-AD62-4819-9272-85F597C2622D}" srcOrd="2" destOrd="0" presId="urn:microsoft.com/office/officeart/2005/8/layout/list1"/>
    <dgm:cxn modelId="{55B7773E-DE4A-4A96-BD0A-443180D266CC}" type="presParOf" srcId="{060F4815-0F31-4730-8C77-B204448E7A88}" destId="{45F51AF0-B2CC-4CBE-BFCB-72AD9C9FE9BC}" srcOrd="3" destOrd="0" presId="urn:microsoft.com/office/officeart/2005/8/layout/list1"/>
    <dgm:cxn modelId="{BE2AB6FF-6578-46EB-ABE0-19DF6649C47F}" type="presParOf" srcId="{060F4815-0F31-4730-8C77-B204448E7A88}" destId="{F6D1A4D1-A4EE-4978-9C14-4DBB675E672D}" srcOrd="4" destOrd="0" presId="urn:microsoft.com/office/officeart/2005/8/layout/list1"/>
    <dgm:cxn modelId="{085579EC-C360-4C72-BA5E-67A744BA1C4A}" type="presParOf" srcId="{F6D1A4D1-A4EE-4978-9C14-4DBB675E672D}" destId="{389E9D82-E78A-473F-AFEA-CD75C393CCD5}" srcOrd="0" destOrd="0" presId="urn:microsoft.com/office/officeart/2005/8/layout/list1"/>
    <dgm:cxn modelId="{AD97644C-6B6D-4E38-9EFC-BD8BB9A194FF}" type="presParOf" srcId="{F6D1A4D1-A4EE-4978-9C14-4DBB675E672D}" destId="{290DE7C1-E712-4540-8BC7-8A2C0DE4C93C}" srcOrd="1" destOrd="0" presId="urn:microsoft.com/office/officeart/2005/8/layout/list1"/>
    <dgm:cxn modelId="{A245559E-9EF7-44EE-B241-15BC65D6F9AA}" type="presParOf" srcId="{060F4815-0F31-4730-8C77-B204448E7A88}" destId="{AFB972BF-AAEA-4B82-977C-AAF421E073D3}" srcOrd="5" destOrd="0" presId="urn:microsoft.com/office/officeart/2005/8/layout/list1"/>
    <dgm:cxn modelId="{E4C86FDD-5C87-4458-B6BD-11D24128EDDC}" type="presParOf" srcId="{060F4815-0F31-4730-8C77-B204448E7A88}" destId="{9FCEE6A7-CCF1-40DA-8331-60022896E949}" srcOrd="6" destOrd="0" presId="urn:microsoft.com/office/officeart/2005/8/layout/list1"/>
    <dgm:cxn modelId="{89203CB8-229E-4AFC-ADFB-5BFC79FC815A}" type="presParOf" srcId="{060F4815-0F31-4730-8C77-B204448E7A88}" destId="{A99F0B02-FD56-4670-8A40-8F24F98AB6E9}" srcOrd="7" destOrd="0" presId="urn:microsoft.com/office/officeart/2005/8/layout/list1"/>
    <dgm:cxn modelId="{70053AD9-F0B6-4DBF-A7C4-EB15368C74F3}" type="presParOf" srcId="{060F4815-0F31-4730-8C77-B204448E7A88}" destId="{2FC11CB4-324A-4635-AC40-0EE363D137C6}" srcOrd="8" destOrd="0" presId="urn:microsoft.com/office/officeart/2005/8/layout/list1"/>
    <dgm:cxn modelId="{DBDBA81F-DB59-4895-8318-6FA7494410C9}" type="presParOf" srcId="{2FC11CB4-324A-4635-AC40-0EE363D137C6}" destId="{DC392728-70FD-4D31-8E5B-05A23EE05E13}" srcOrd="0" destOrd="0" presId="urn:microsoft.com/office/officeart/2005/8/layout/list1"/>
    <dgm:cxn modelId="{FBAFA71E-70E4-408E-8B5E-1AC2EF828831}" type="presParOf" srcId="{2FC11CB4-324A-4635-AC40-0EE363D137C6}" destId="{CA6724FB-C250-4097-83D6-2E15DCDD474A}" srcOrd="1" destOrd="0" presId="urn:microsoft.com/office/officeart/2005/8/layout/list1"/>
    <dgm:cxn modelId="{6397620E-0FEF-4175-9B0F-4269B702E524}" type="presParOf" srcId="{060F4815-0F31-4730-8C77-B204448E7A88}" destId="{0E69D1DE-E024-4C93-89D9-4CF2D0CA27BC}" srcOrd="9" destOrd="0" presId="urn:microsoft.com/office/officeart/2005/8/layout/list1"/>
    <dgm:cxn modelId="{645F88C9-A541-4CD2-9A05-DF3A0C559E1D}" type="presParOf" srcId="{060F4815-0F31-4730-8C77-B204448E7A88}" destId="{F2E13483-A432-441B-85BA-F15F45AD064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2DA6B-A41A-4AF1-99A7-060D4D0A7309}" type="doc">
      <dgm:prSet loTypeId="urn:microsoft.com/office/officeart/2011/layout/Circle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lt-LT"/>
        </a:p>
      </dgm:t>
    </dgm:pt>
    <dgm:pt modelId="{DBD6FC13-6F6D-41D9-B98A-7A8852C774BE}">
      <dgm:prSet phldrT="[Text]"/>
      <dgm:spPr/>
      <dgm:t>
        <a:bodyPr/>
        <a:lstStyle/>
        <a:p>
          <a:r>
            <a:rPr lang="lt-LT" dirty="0"/>
            <a:t>Paraiškų vertinimas </a:t>
          </a:r>
        </a:p>
      </dgm:t>
    </dgm:pt>
    <dgm:pt modelId="{70888A7B-BC26-4669-8ADA-8350D3431685}" type="parTrans" cxnId="{97772AF5-AFBA-482B-A45E-7A85F7E8E27E}">
      <dgm:prSet/>
      <dgm:spPr/>
      <dgm:t>
        <a:bodyPr/>
        <a:lstStyle/>
        <a:p>
          <a:endParaRPr lang="lt-LT"/>
        </a:p>
      </dgm:t>
    </dgm:pt>
    <dgm:pt modelId="{DBB49725-DA33-413C-A5DA-3A8B4FB072D7}" type="sibTrans" cxnId="{97772AF5-AFBA-482B-A45E-7A85F7E8E27E}">
      <dgm:prSet/>
      <dgm:spPr/>
      <dgm:t>
        <a:bodyPr/>
        <a:lstStyle/>
        <a:p>
          <a:endParaRPr lang="lt-LT"/>
        </a:p>
      </dgm:t>
    </dgm:pt>
    <dgm:pt modelId="{4C65A03B-B99B-4C6D-B740-2DED74995507}">
      <dgm:prSet/>
      <dgm:spPr/>
      <dgm:t>
        <a:bodyPr/>
        <a:lstStyle/>
        <a:p>
          <a:r>
            <a:rPr lang="lt-LT" dirty="0"/>
            <a:t>Projektų atrankos komiteto posėdis</a:t>
          </a:r>
        </a:p>
      </dgm:t>
    </dgm:pt>
    <dgm:pt modelId="{687F695F-4256-4DB4-99EE-C8ABF73C11DD}" type="parTrans" cxnId="{F37D8C15-31BA-46B8-A919-93A69B7756C4}">
      <dgm:prSet/>
      <dgm:spPr/>
      <dgm:t>
        <a:bodyPr/>
        <a:lstStyle/>
        <a:p>
          <a:endParaRPr lang="lt-LT"/>
        </a:p>
      </dgm:t>
    </dgm:pt>
    <dgm:pt modelId="{731D8355-996A-457B-8365-07F32A084421}" type="sibTrans" cxnId="{F37D8C15-31BA-46B8-A919-93A69B7756C4}">
      <dgm:prSet/>
      <dgm:spPr/>
      <dgm:t>
        <a:bodyPr/>
        <a:lstStyle/>
        <a:p>
          <a:endParaRPr lang="lt-LT"/>
        </a:p>
      </dgm:t>
    </dgm:pt>
    <dgm:pt modelId="{1F3B25EB-B18B-430B-8D98-34B95979EA3C}">
      <dgm:prSet custT="1"/>
      <dgm:spPr/>
      <dgm:t>
        <a:bodyPr/>
        <a:lstStyle/>
        <a:p>
          <a:r>
            <a:rPr lang="lt-LT" sz="1400" dirty="0"/>
            <a:t>Ministro įsakymas</a:t>
          </a:r>
        </a:p>
      </dgm:t>
    </dgm:pt>
    <dgm:pt modelId="{13E9457D-CCBE-4514-9B22-15EFE14E94DF}" type="parTrans" cxnId="{24B8AE68-8D7F-4771-A34D-01B33C5441FE}">
      <dgm:prSet/>
      <dgm:spPr/>
      <dgm:t>
        <a:bodyPr/>
        <a:lstStyle/>
        <a:p>
          <a:endParaRPr lang="lt-LT"/>
        </a:p>
      </dgm:t>
    </dgm:pt>
    <dgm:pt modelId="{7B2DA651-F3E8-4927-83A8-68354295850E}" type="sibTrans" cxnId="{24B8AE68-8D7F-4771-A34D-01B33C5441FE}">
      <dgm:prSet/>
      <dgm:spPr/>
      <dgm:t>
        <a:bodyPr/>
        <a:lstStyle/>
        <a:p>
          <a:endParaRPr lang="lt-LT"/>
        </a:p>
      </dgm:t>
    </dgm:pt>
    <dgm:pt modelId="{F698F451-0635-4F8E-B99F-7237780F7D33}">
      <dgm:prSet custT="1"/>
      <dgm:spPr/>
      <dgm:t>
        <a:bodyPr/>
        <a:lstStyle/>
        <a:p>
          <a:r>
            <a:rPr lang="lt-LT" sz="1400" dirty="0"/>
            <a:t>Subsidijos teikimo sutartis</a:t>
          </a:r>
        </a:p>
      </dgm:t>
    </dgm:pt>
    <dgm:pt modelId="{F748E043-EC95-4743-82C3-127082C082C5}" type="parTrans" cxnId="{B32852C9-0F9D-4A3A-B7DE-A2CE2B5EA535}">
      <dgm:prSet/>
      <dgm:spPr/>
      <dgm:t>
        <a:bodyPr/>
        <a:lstStyle/>
        <a:p>
          <a:endParaRPr lang="lt-LT"/>
        </a:p>
      </dgm:t>
    </dgm:pt>
    <dgm:pt modelId="{27B00C9E-398D-477D-A540-E89C7814A3BC}" type="sibTrans" cxnId="{B32852C9-0F9D-4A3A-B7DE-A2CE2B5EA535}">
      <dgm:prSet/>
      <dgm:spPr/>
      <dgm:t>
        <a:bodyPr/>
        <a:lstStyle/>
        <a:p>
          <a:endParaRPr lang="lt-LT"/>
        </a:p>
      </dgm:t>
    </dgm:pt>
    <dgm:pt modelId="{C8AC2209-2E0F-4569-B42C-563C3462C6A2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 lIns="0" tIns="0" rIns="0" bIns="0" anchor="ctr" anchorCtr="0"/>
        <a:lstStyle/>
        <a:p>
          <a:pPr algn="ctr">
            <a:buFontTx/>
            <a:buNone/>
          </a:pPr>
          <a:r>
            <a:rPr lang="lt-LT" sz="1100" b="1" dirty="0"/>
            <a:t>Iki lapkričio 10 d.</a:t>
          </a:r>
        </a:p>
      </dgm:t>
    </dgm:pt>
    <dgm:pt modelId="{641A0301-E5FE-485B-9032-61B4AA913CE9}" type="parTrans" cxnId="{7789BE2D-9706-4C19-AF2B-B02D9E90AB8C}">
      <dgm:prSet/>
      <dgm:spPr/>
      <dgm:t>
        <a:bodyPr/>
        <a:lstStyle/>
        <a:p>
          <a:endParaRPr lang="lt-LT"/>
        </a:p>
      </dgm:t>
    </dgm:pt>
    <dgm:pt modelId="{8CF1C1E8-51BC-43EB-BB6C-1474E1059048}" type="sibTrans" cxnId="{7789BE2D-9706-4C19-AF2B-B02D9E90AB8C}">
      <dgm:prSet/>
      <dgm:spPr/>
      <dgm:t>
        <a:bodyPr/>
        <a:lstStyle/>
        <a:p>
          <a:endParaRPr lang="lt-LT"/>
        </a:p>
      </dgm:t>
    </dgm:pt>
    <dgm:pt modelId="{DDFD88EF-1CCE-4FF4-9F44-6E40CDDC2D9D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 lIns="0" tIns="0" rIns="0" bIns="0" anchor="ctr" anchorCtr="0"/>
        <a:lstStyle/>
        <a:p>
          <a:pPr algn="ctr">
            <a:buFontTx/>
            <a:buNone/>
          </a:pPr>
          <a:r>
            <a:rPr lang="lt-LT" sz="1100" b="1" dirty="0"/>
            <a:t>iki lapkričio 19 d.</a:t>
          </a:r>
        </a:p>
      </dgm:t>
    </dgm:pt>
    <dgm:pt modelId="{A9D332FD-8555-4743-9CB3-48046623392F}" type="parTrans" cxnId="{D3D8F12E-BEB0-4826-8C7D-659DE10AF155}">
      <dgm:prSet/>
      <dgm:spPr/>
      <dgm:t>
        <a:bodyPr/>
        <a:lstStyle/>
        <a:p>
          <a:endParaRPr lang="lt-LT"/>
        </a:p>
      </dgm:t>
    </dgm:pt>
    <dgm:pt modelId="{D338B9AF-0746-4C04-A402-A76B9264EE53}" type="sibTrans" cxnId="{D3D8F12E-BEB0-4826-8C7D-659DE10AF155}">
      <dgm:prSet/>
      <dgm:spPr/>
      <dgm:t>
        <a:bodyPr/>
        <a:lstStyle/>
        <a:p>
          <a:endParaRPr lang="lt-LT"/>
        </a:p>
      </dgm:t>
    </dgm:pt>
    <dgm:pt modelId="{1FD6DEC6-6F84-4D47-BB7D-61D9A8E7A6FC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 lIns="0" tIns="0" rIns="0" bIns="0" anchor="ctr" anchorCtr="0"/>
        <a:lstStyle/>
        <a:p>
          <a:pPr algn="ctr">
            <a:buFontTx/>
            <a:buNone/>
          </a:pPr>
          <a:r>
            <a:rPr lang="lt-LT" sz="1100" b="1" dirty="0"/>
            <a:t>Iki gruodžio 3 d.</a:t>
          </a:r>
        </a:p>
      </dgm:t>
    </dgm:pt>
    <dgm:pt modelId="{54F56458-8FC4-44A6-BF09-7150D502BEB3}" type="parTrans" cxnId="{0AEC0323-A59B-4CB8-8459-6CAE974DDAD3}">
      <dgm:prSet/>
      <dgm:spPr/>
      <dgm:t>
        <a:bodyPr/>
        <a:lstStyle/>
        <a:p>
          <a:endParaRPr lang="lt-LT"/>
        </a:p>
      </dgm:t>
    </dgm:pt>
    <dgm:pt modelId="{9E6F9857-D55F-4335-961D-86500ABFCCF8}" type="sibTrans" cxnId="{0AEC0323-A59B-4CB8-8459-6CAE974DDAD3}">
      <dgm:prSet/>
      <dgm:spPr/>
      <dgm:t>
        <a:bodyPr/>
        <a:lstStyle/>
        <a:p>
          <a:endParaRPr lang="lt-LT"/>
        </a:p>
      </dgm:t>
    </dgm:pt>
    <dgm:pt modelId="{C6AA1658-78CF-43F9-BD53-B38AB0843760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 lIns="0" tIns="0" rIns="0" bIns="0" anchor="ctr" anchorCtr="0"/>
        <a:lstStyle/>
        <a:p>
          <a:pPr algn="ctr">
            <a:buFontTx/>
            <a:buNone/>
          </a:pPr>
          <a:r>
            <a:rPr lang="lt-LT" sz="1100" b="1" dirty="0"/>
            <a:t>Iki gruodžio  15 d.</a:t>
          </a:r>
        </a:p>
      </dgm:t>
    </dgm:pt>
    <dgm:pt modelId="{A6BF3934-4705-4313-8305-6EF50D9BA422}" type="parTrans" cxnId="{172BEC1F-F28B-4327-9B8C-936FEA7A45DB}">
      <dgm:prSet/>
      <dgm:spPr/>
      <dgm:t>
        <a:bodyPr/>
        <a:lstStyle/>
        <a:p>
          <a:endParaRPr lang="lt-LT"/>
        </a:p>
      </dgm:t>
    </dgm:pt>
    <dgm:pt modelId="{27350EE7-D350-46D2-A8F2-18CF400F2F58}" type="sibTrans" cxnId="{172BEC1F-F28B-4327-9B8C-936FEA7A45DB}">
      <dgm:prSet/>
      <dgm:spPr/>
      <dgm:t>
        <a:bodyPr/>
        <a:lstStyle/>
        <a:p>
          <a:endParaRPr lang="lt-LT"/>
        </a:p>
      </dgm:t>
    </dgm:pt>
    <dgm:pt modelId="{365C8FF0-F978-446B-8B13-9E92BDEEFD04}">
      <dgm:prSet custT="1"/>
      <dgm:spPr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 lIns="0" tIns="0" rIns="0" bIns="0" anchor="ctr" anchorCtr="0"/>
        <a:lstStyle/>
        <a:p>
          <a:pPr algn="ctr">
            <a:buFontTx/>
            <a:buNone/>
          </a:pPr>
          <a:r>
            <a:rPr lang="lt-LT" sz="1100" b="1" dirty="0"/>
            <a:t>Iki spalio 1 d.</a:t>
          </a:r>
        </a:p>
      </dgm:t>
    </dgm:pt>
    <dgm:pt modelId="{A65BBDA4-3A05-4A9E-A256-D3CD713BB9C4}" type="parTrans" cxnId="{5144D430-2F4A-4E55-8C69-53BF1EC9F108}">
      <dgm:prSet/>
      <dgm:spPr/>
      <dgm:t>
        <a:bodyPr/>
        <a:lstStyle/>
        <a:p>
          <a:endParaRPr lang="lt-LT"/>
        </a:p>
      </dgm:t>
    </dgm:pt>
    <dgm:pt modelId="{9862F9E5-0943-492C-BC06-B9C9F2313FF0}" type="sibTrans" cxnId="{5144D430-2F4A-4E55-8C69-53BF1EC9F108}">
      <dgm:prSet/>
      <dgm:spPr/>
      <dgm:t>
        <a:bodyPr/>
        <a:lstStyle/>
        <a:p>
          <a:endParaRPr lang="lt-LT"/>
        </a:p>
      </dgm:t>
    </dgm:pt>
    <dgm:pt modelId="{E9EA0F1F-E29B-4CCC-B8F7-FC6A504102E4}">
      <dgm:prSet custT="1"/>
      <dgm:spPr/>
      <dgm:t>
        <a:bodyPr/>
        <a:lstStyle/>
        <a:p>
          <a:pPr algn="ctr"/>
          <a:r>
            <a:rPr lang="lt-LT" sz="1400" dirty="0"/>
            <a:t>Paraiškų priėmimas</a:t>
          </a:r>
          <a:endParaRPr lang="lt-LT" sz="1400" b="1" dirty="0"/>
        </a:p>
      </dgm:t>
    </dgm:pt>
    <dgm:pt modelId="{3D0BCEFF-9342-4F5D-AFB1-A610D27A6917}" type="parTrans" cxnId="{1BAF74C1-4283-4220-ACB8-0FE716D061BD}">
      <dgm:prSet/>
      <dgm:spPr/>
      <dgm:t>
        <a:bodyPr/>
        <a:lstStyle/>
        <a:p>
          <a:endParaRPr lang="lt-LT"/>
        </a:p>
      </dgm:t>
    </dgm:pt>
    <dgm:pt modelId="{F51C34DD-994A-4A96-B112-E8540A626380}" type="sibTrans" cxnId="{1BAF74C1-4283-4220-ACB8-0FE716D061BD}">
      <dgm:prSet/>
      <dgm:spPr/>
      <dgm:t>
        <a:bodyPr/>
        <a:lstStyle/>
        <a:p>
          <a:endParaRPr lang="lt-LT"/>
        </a:p>
      </dgm:t>
    </dgm:pt>
    <dgm:pt modelId="{0AB7204E-BA6E-4220-B3A4-6F18162E6549}" type="pres">
      <dgm:prSet presAssocID="{4D12DA6B-A41A-4AF1-99A7-060D4D0A7309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E8E82EF1-DB43-4562-B3D8-31AB5E538983}" type="pres">
      <dgm:prSet presAssocID="{F698F451-0635-4F8E-B99F-7237780F7D33}" presName="Accent5" presStyleCnt="0"/>
      <dgm:spPr/>
    </dgm:pt>
    <dgm:pt modelId="{444F838E-2F5B-4CAE-A7B0-5D0D78B809D3}" type="pres">
      <dgm:prSet presAssocID="{F698F451-0635-4F8E-B99F-7237780F7D33}" presName="Accent" presStyleLbl="node1" presStyleIdx="0" presStyleCnt="5"/>
      <dgm:spPr/>
    </dgm:pt>
    <dgm:pt modelId="{B6155FA9-93AE-41BB-B041-F9BE7647CFD0}" type="pres">
      <dgm:prSet presAssocID="{F698F451-0635-4F8E-B99F-7237780F7D33}" presName="ParentBackground5" presStyleCnt="0"/>
      <dgm:spPr/>
    </dgm:pt>
    <dgm:pt modelId="{411B9489-7EBC-4DDC-932E-0497E5FC7889}" type="pres">
      <dgm:prSet presAssocID="{F698F451-0635-4F8E-B99F-7237780F7D33}" presName="ParentBackground" presStyleLbl="fgAcc1" presStyleIdx="0" presStyleCnt="5"/>
      <dgm:spPr/>
    </dgm:pt>
    <dgm:pt modelId="{A2D5C901-7CF6-41A0-A6CA-8FEE0F5AE587}" type="pres">
      <dgm:prSet presAssocID="{F698F451-0635-4F8E-B99F-7237780F7D33}" presName="Child5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3501E89E-9055-4C0F-8B3F-00761AEB8646}" type="pres">
      <dgm:prSet presAssocID="{F698F451-0635-4F8E-B99F-7237780F7D33}" presName="Parent5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B0B2E52A-4D27-460C-BFB5-549050F90C29}" type="pres">
      <dgm:prSet presAssocID="{1F3B25EB-B18B-430B-8D98-34B95979EA3C}" presName="Accent4" presStyleCnt="0"/>
      <dgm:spPr/>
    </dgm:pt>
    <dgm:pt modelId="{85CB8792-21FE-4533-9F15-10A70745B135}" type="pres">
      <dgm:prSet presAssocID="{1F3B25EB-B18B-430B-8D98-34B95979EA3C}" presName="Accent" presStyleLbl="node1" presStyleIdx="1" presStyleCnt="5"/>
      <dgm:spPr/>
    </dgm:pt>
    <dgm:pt modelId="{F722964A-A314-4C0E-AA85-50364E923E96}" type="pres">
      <dgm:prSet presAssocID="{1F3B25EB-B18B-430B-8D98-34B95979EA3C}" presName="ParentBackground4" presStyleCnt="0"/>
      <dgm:spPr/>
    </dgm:pt>
    <dgm:pt modelId="{87D86931-42BC-4AF2-BC9E-2B4796A06E9B}" type="pres">
      <dgm:prSet presAssocID="{1F3B25EB-B18B-430B-8D98-34B95979EA3C}" presName="ParentBackground" presStyleLbl="fgAcc1" presStyleIdx="1" presStyleCnt="5"/>
      <dgm:spPr/>
    </dgm:pt>
    <dgm:pt modelId="{DBB8EBCA-A996-483A-A00A-FBEF7D01E792}" type="pres">
      <dgm:prSet presAssocID="{1F3B25EB-B18B-430B-8D98-34B95979EA3C}" presName="Child4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621AC7C5-7D66-47A4-94C3-8A36BE59A056}" type="pres">
      <dgm:prSet presAssocID="{1F3B25EB-B18B-430B-8D98-34B95979EA3C}" presName="Parent4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EDFD8386-073D-4789-8EEA-38DC6E74FECB}" type="pres">
      <dgm:prSet presAssocID="{4C65A03B-B99B-4C6D-B740-2DED74995507}" presName="Accent3" presStyleCnt="0"/>
      <dgm:spPr/>
    </dgm:pt>
    <dgm:pt modelId="{B7DF394E-502B-4343-8B79-6DC71EA5308B}" type="pres">
      <dgm:prSet presAssocID="{4C65A03B-B99B-4C6D-B740-2DED74995507}" presName="Accent" presStyleLbl="node1" presStyleIdx="2" presStyleCnt="5"/>
      <dgm:spPr/>
    </dgm:pt>
    <dgm:pt modelId="{70EDDECC-AAF3-4D4E-BBDD-559CB307199A}" type="pres">
      <dgm:prSet presAssocID="{4C65A03B-B99B-4C6D-B740-2DED74995507}" presName="ParentBackground3" presStyleCnt="0"/>
      <dgm:spPr/>
    </dgm:pt>
    <dgm:pt modelId="{7F2DA2AC-B8E4-4452-AE2A-DBCBFE506003}" type="pres">
      <dgm:prSet presAssocID="{4C65A03B-B99B-4C6D-B740-2DED74995507}" presName="ParentBackground" presStyleLbl="fgAcc1" presStyleIdx="2" presStyleCnt="5"/>
      <dgm:spPr/>
    </dgm:pt>
    <dgm:pt modelId="{7F24DBC2-8509-4CBA-A1F7-C70DE8E47C4A}" type="pres">
      <dgm:prSet presAssocID="{4C65A03B-B99B-4C6D-B740-2DED74995507}" presName="Child3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3D401B5-A4B6-4037-91A1-7523D8CC39F8}" type="pres">
      <dgm:prSet presAssocID="{4C65A03B-B99B-4C6D-B740-2DED74995507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2D5B2ABE-4983-4B0D-9519-3010E8016BBE}" type="pres">
      <dgm:prSet presAssocID="{DBD6FC13-6F6D-41D9-B98A-7A8852C774BE}" presName="Accent2" presStyleCnt="0"/>
      <dgm:spPr/>
    </dgm:pt>
    <dgm:pt modelId="{593C08C6-F7F7-41D4-BC08-A8EC50DA5709}" type="pres">
      <dgm:prSet presAssocID="{DBD6FC13-6F6D-41D9-B98A-7A8852C774BE}" presName="Accent" presStyleLbl="node1" presStyleIdx="3" presStyleCnt="5"/>
      <dgm:spPr/>
    </dgm:pt>
    <dgm:pt modelId="{0DF6FDE6-A048-459D-861F-F511751E70DC}" type="pres">
      <dgm:prSet presAssocID="{DBD6FC13-6F6D-41D9-B98A-7A8852C774BE}" presName="ParentBackground2" presStyleCnt="0"/>
      <dgm:spPr/>
    </dgm:pt>
    <dgm:pt modelId="{FA68EA3C-217C-4489-A3B9-48118DB54ABD}" type="pres">
      <dgm:prSet presAssocID="{DBD6FC13-6F6D-41D9-B98A-7A8852C774BE}" presName="ParentBackground" presStyleLbl="fgAcc1" presStyleIdx="3" presStyleCnt="5"/>
      <dgm:spPr/>
    </dgm:pt>
    <dgm:pt modelId="{136E594A-87DE-4DB9-9B1C-471A0F0360FC}" type="pres">
      <dgm:prSet presAssocID="{DBD6FC13-6F6D-41D9-B98A-7A8852C774BE}" presName="Child2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6A091840-6676-46ED-9144-3459AB69481B}" type="pres">
      <dgm:prSet presAssocID="{DBD6FC13-6F6D-41D9-B98A-7A8852C774BE}" presName="Parent2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9976DFDB-497C-4E18-A81C-6F4FE56EEC21}" type="pres">
      <dgm:prSet presAssocID="{E9EA0F1F-E29B-4CCC-B8F7-FC6A504102E4}" presName="Accent1" presStyleCnt="0"/>
      <dgm:spPr/>
    </dgm:pt>
    <dgm:pt modelId="{D15C62FA-7C21-4631-9DC9-837A0410F8FF}" type="pres">
      <dgm:prSet presAssocID="{E9EA0F1F-E29B-4CCC-B8F7-FC6A504102E4}" presName="Accent" presStyleLbl="node1" presStyleIdx="4" presStyleCnt="5"/>
      <dgm:spPr/>
    </dgm:pt>
    <dgm:pt modelId="{11FA4C02-ED98-4183-A71A-092A6C6FECFA}" type="pres">
      <dgm:prSet presAssocID="{E9EA0F1F-E29B-4CCC-B8F7-FC6A504102E4}" presName="ParentBackground1" presStyleCnt="0"/>
      <dgm:spPr/>
    </dgm:pt>
    <dgm:pt modelId="{FF32DEEC-A921-4C56-B58C-96D9866C04B0}" type="pres">
      <dgm:prSet presAssocID="{E9EA0F1F-E29B-4CCC-B8F7-FC6A504102E4}" presName="ParentBackground" presStyleLbl="fgAcc1" presStyleIdx="4" presStyleCnt="5"/>
      <dgm:spPr/>
    </dgm:pt>
    <dgm:pt modelId="{7A7C8181-7273-4BC8-95E5-AAD419C53818}" type="pres">
      <dgm:prSet presAssocID="{E9EA0F1F-E29B-4CCC-B8F7-FC6A504102E4}" presName="Child1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E46AA580-CA0E-449E-896E-6C0D61C73D94}" type="pres">
      <dgm:prSet presAssocID="{E9EA0F1F-E29B-4CCC-B8F7-FC6A504102E4}" presName="Parent1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54C5780F-04F4-44DC-8017-A20059EC2750}" type="presOf" srcId="{DDFD88EF-1CCE-4FF4-9F44-6E40CDDC2D9D}" destId="{7F24DBC2-8509-4CBA-A1F7-C70DE8E47C4A}" srcOrd="0" destOrd="0" presId="urn:microsoft.com/office/officeart/2011/layout/CircleProcess"/>
    <dgm:cxn modelId="{2388C713-EFED-4E69-8E70-B3BA25F8E973}" type="presOf" srcId="{4C65A03B-B99B-4C6D-B740-2DED74995507}" destId="{7F2DA2AC-B8E4-4452-AE2A-DBCBFE506003}" srcOrd="0" destOrd="0" presId="urn:microsoft.com/office/officeart/2011/layout/CircleProcess"/>
    <dgm:cxn modelId="{F37D8C15-31BA-46B8-A919-93A69B7756C4}" srcId="{4D12DA6B-A41A-4AF1-99A7-060D4D0A7309}" destId="{4C65A03B-B99B-4C6D-B740-2DED74995507}" srcOrd="2" destOrd="0" parTransId="{687F695F-4256-4DB4-99EE-C8ABF73C11DD}" sibTransId="{731D8355-996A-457B-8365-07F32A084421}"/>
    <dgm:cxn modelId="{AD6ED516-935B-418A-8A5E-A7709FE67363}" type="presOf" srcId="{E9EA0F1F-E29B-4CCC-B8F7-FC6A504102E4}" destId="{FF32DEEC-A921-4C56-B58C-96D9866C04B0}" srcOrd="0" destOrd="0" presId="urn:microsoft.com/office/officeart/2011/layout/CircleProcess"/>
    <dgm:cxn modelId="{172BEC1F-F28B-4327-9B8C-936FEA7A45DB}" srcId="{F698F451-0635-4F8E-B99F-7237780F7D33}" destId="{C6AA1658-78CF-43F9-BD53-B38AB0843760}" srcOrd="0" destOrd="0" parTransId="{A6BF3934-4705-4313-8305-6EF50D9BA422}" sibTransId="{27350EE7-D350-46D2-A8F2-18CF400F2F58}"/>
    <dgm:cxn modelId="{0AEC0323-A59B-4CB8-8459-6CAE974DDAD3}" srcId="{1F3B25EB-B18B-430B-8D98-34B95979EA3C}" destId="{1FD6DEC6-6F84-4D47-BB7D-61D9A8E7A6FC}" srcOrd="0" destOrd="0" parTransId="{54F56458-8FC4-44A6-BF09-7150D502BEB3}" sibTransId="{9E6F9857-D55F-4335-961D-86500ABFCCF8}"/>
    <dgm:cxn modelId="{7789BE2D-9706-4C19-AF2B-B02D9E90AB8C}" srcId="{DBD6FC13-6F6D-41D9-B98A-7A8852C774BE}" destId="{C8AC2209-2E0F-4569-B42C-563C3462C6A2}" srcOrd="0" destOrd="0" parTransId="{641A0301-E5FE-485B-9032-61B4AA913CE9}" sibTransId="{8CF1C1E8-51BC-43EB-BB6C-1474E1059048}"/>
    <dgm:cxn modelId="{D3D8F12E-BEB0-4826-8C7D-659DE10AF155}" srcId="{4C65A03B-B99B-4C6D-B740-2DED74995507}" destId="{DDFD88EF-1CCE-4FF4-9F44-6E40CDDC2D9D}" srcOrd="0" destOrd="0" parTransId="{A9D332FD-8555-4743-9CB3-48046623392F}" sibTransId="{D338B9AF-0746-4C04-A402-A76B9264EE53}"/>
    <dgm:cxn modelId="{5144D430-2F4A-4E55-8C69-53BF1EC9F108}" srcId="{E9EA0F1F-E29B-4CCC-B8F7-FC6A504102E4}" destId="{365C8FF0-F978-446B-8B13-9E92BDEEFD04}" srcOrd="0" destOrd="0" parTransId="{A65BBDA4-3A05-4A9E-A256-D3CD713BB9C4}" sibTransId="{9862F9E5-0943-492C-BC06-B9C9F2313FF0}"/>
    <dgm:cxn modelId="{12B17033-A391-4FC8-BDE7-0BF1DE2479E7}" type="presOf" srcId="{1F3B25EB-B18B-430B-8D98-34B95979EA3C}" destId="{87D86931-42BC-4AF2-BC9E-2B4796A06E9B}" srcOrd="0" destOrd="0" presId="urn:microsoft.com/office/officeart/2011/layout/CircleProcess"/>
    <dgm:cxn modelId="{B9BBF143-AA40-402D-B48D-830974D251A9}" type="presOf" srcId="{4C65A03B-B99B-4C6D-B740-2DED74995507}" destId="{43D401B5-A4B6-4037-91A1-7523D8CC39F8}" srcOrd="1" destOrd="0" presId="urn:microsoft.com/office/officeart/2011/layout/CircleProcess"/>
    <dgm:cxn modelId="{D93F3964-0689-4D8B-936A-D5F9751F9BDD}" type="presOf" srcId="{E9EA0F1F-E29B-4CCC-B8F7-FC6A504102E4}" destId="{E46AA580-CA0E-449E-896E-6C0D61C73D94}" srcOrd="1" destOrd="0" presId="urn:microsoft.com/office/officeart/2011/layout/CircleProcess"/>
    <dgm:cxn modelId="{24B8AE68-8D7F-4771-A34D-01B33C5441FE}" srcId="{4D12DA6B-A41A-4AF1-99A7-060D4D0A7309}" destId="{1F3B25EB-B18B-430B-8D98-34B95979EA3C}" srcOrd="3" destOrd="0" parTransId="{13E9457D-CCBE-4514-9B22-15EFE14E94DF}" sibTransId="{7B2DA651-F3E8-4927-83A8-68354295850E}"/>
    <dgm:cxn modelId="{B4D0184F-038A-41C5-A242-7E9EE71BA37D}" type="presOf" srcId="{365C8FF0-F978-446B-8B13-9E92BDEEFD04}" destId="{7A7C8181-7273-4BC8-95E5-AAD419C53818}" srcOrd="0" destOrd="0" presId="urn:microsoft.com/office/officeart/2011/layout/CircleProcess"/>
    <dgm:cxn modelId="{2C384772-4709-4014-B7DB-C21D933D0D91}" type="presOf" srcId="{1F3B25EB-B18B-430B-8D98-34B95979EA3C}" destId="{621AC7C5-7D66-47A4-94C3-8A36BE59A056}" srcOrd="1" destOrd="0" presId="urn:microsoft.com/office/officeart/2011/layout/CircleProcess"/>
    <dgm:cxn modelId="{B2E0C953-2AE1-441C-B6A6-1D542205B79A}" type="presOf" srcId="{4D12DA6B-A41A-4AF1-99A7-060D4D0A7309}" destId="{0AB7204E-BA6E-4220-B3A4-6F18162E6549}" srcOrd="0" destOrd="0" presId="urn:microsoft.com/office/officeart/2011/layout/CircleProcess"/>
    <dgm:cxn modelId="{F52C00AB-A996-4D54-9BA4-ED50BE9EDD7D}" type="presOf" srcId="{C6AA1658-78CF-43F9-BD53-B38AB0843760}" destId="{A2D5C901-7CF6-41A0-A6CA-8FEE0F5AE587}" srcOrd="0" destOrd="0" presId="urn:microsoft.com/office/officeart/2011/layout/CircleProcess"/>
    <dgm:cxn modelId="{6DBBD6AB-D964-42E0-BA85-8AC7B1919BB9}" type="presOf" srcId="{F698F451-0635-4F8E-B99F-7237780F7D33}" destId="{411B9489-7EBC-4DDC-932E-0497E5FC7889}" srcOrd="0" destOrd="0" presId="urn:microsoft.com/office/officeart/2011/layout/CircleProcess"/>
    <dgm:cxn modelId="{D2593BAF-066D-40E4-82F2-C860C293B86D}" type="presOf" srcId="{1FD6DEC6-6F84-4D47-BB7D-61D9A8E7A6FC}" destId="{DBB8EBCA-A996-483A-A00A-FBEF7D01E792}" srcOrd="0" destOrd="0" presId="urn:microsoft.com/office/officeart/2011/layout/CircleProcess"/>
    <dgm:cxn modelId="{819C0EBF-2FC5-4CB8-B454-6CF49F7C7C5F}" type="presOf" srcId="{F698F451-0635-4F8E-B99F-7237780F7D33}" destId="{3501E89E-9055-4C0F-8B3F-00761AEB8646}" srcOrd="1" destOrd="0" presId="urn:microsoft.com/office/officeart/2011/layout/CircleProcess"/>
    <dgm:cxn modelId="{1BAF74C1-4283-4220-ACB8-0FE716D061BD}" srcId="{4D12DA6B-A41A-4AF1-99A7-060D4D0A7309}" destId="{E9EA0F1F-E29B-4CCC-B8F7-FC6A504102E4}" srcOrd="0" destOrd="0" parTransId="{3D0BCEFF-9342-4F5D-AFB1-A610D27A6917}" sibTransId="{F51C34DD-994A-4A96-B112-E8540A626380}"/>
    <dgm:cxn modelId="{B32852C9-0F9D-4A3A-B7DE-A2CE2B5EA535}" srcId="{4D12DA6B-A41A-4AF1-99A7-060D4D0A7309}" destId="{F698F451-0635-4F8E-B99F-7237780F7D33}" srcOrd="4" destOrd="0" parTransId="{F748E043-EC95-4743-82C3-127082C082C5}" sibTransId="{27B00C9E-398D-477D-A540-E89C7814A3BC}"/>
    <dgm:cxn modelId="{FD8421DA-5FD5-49D6-BECB-352F315D64D4}" type="presOf" srcId="{DBD6FC13-6F6D-41D9-B98A-7A8852C774BE}" destId="{6A091840-6676-46ED-9144-3459AB69481B}" srcOrd="1" destOrd="0" presId="urn:microsoft.com/office/officeart/2011/layout/CircleProcess"/>
    <dgm:cxn modelId="{5387B0E0-A089-49F6-9821-ABAAFA770668}" type="presOf" srcId="{C8AC2209-2E0F-4569-B42C-563C3462C6A2}" destId="{136E594A-87DE-4DB9-9B1C-471A0F0360FC}" srcOrd="0" destOrd="0" presId="urn:microsoft.com/office/officeart/2011/layout/CircleProcess"/>
    <dgm:cxn modelId="{4C454EE2-9B56-4DA9-BD96-26BBD8F8ECB3}" type="presOf" srcId="{DBD6FC13-6F6D-41D9-B98A-7A8852C774BE}" destId="{FA68EA3C-217C-4489-A3B9-48118DB54ABD}" srcOrd="0" destOrd="0" presId="urn:microsoft.com/office/officeart/2011/layout/CircleProcess"/>
    <dgm:cxn modelId="{97772AF5-AFBA-482B-A45E-7A85F7E8E27E}" srcId="{4D12DA6B-A41A-4AF1-99A7-060D4D0A7309}" destId="{DBD6FC13-6F6D-41D9-B98A-7A8852C774BE}" srcOrd="1" destOrd="0" parTransId="{70888A7B-BC26-4669-8ADA-8350D3431685}" sibTransId="{DBB49725-DA33-413C-A5DA-3A8B4FB072D7}"/>
    <dgm:cxn modelId="{FFE1A456-1993-4615-8021-EB1CE409C9ED}" type="presParOf" srcId="{0AB7204E-BA6E-4220-B3A4-6F18162E6549}" destId="{E8E82EF1-DB43-4562-B3D8-31AB5E538983}" srcOrd="0" destOrd="0" presId="urn:microsoft.com/office/officeart/2011/layout/CircleProcess"/>
    <dgm:cxn modelId="{7DB7AD13-20F6-49B6-98F9-CD8C8590E4E0}" type="presParOf" srcId="{E8E82EF1-DB43-4562-B3D8-31AB5E538983}" destId="{444F838E-2F5B-4CAE-A7B0-5D0D78B809D3}" srcOrd="0" destOrd="0" presId="urn:microsoft.com/office/officeart/2011/layout/CircleProcess"/>
    <dgm:cxn modelId="{04B4053D-6DF4-4A6E-AF16-197A787A6C53}" type="presParOf" srcId="{0AB7204E-BA6E-4220-B3A4-6F18162E6549}" destId="{B6155FA9-93AE-41BB-B041-F9BE7647CFD0}" srcOrd="1" destOrd="0" presId="urn:microsoft.com/office/officeart/2011/layout/CircleProcess"/>
    <dgm:cxn modelId="{2F2A82E9-C241-4CA9-BC1E-22C1132FA5F3}" type="presParOf" srcId="{B6155FA9-93AE-41BB-B041-F9BE7647CFD0}" destId="{411B9489-7EBC-4DDC-932E-0497E5FC7889}" srcOrd="0" destOrd="0" presId="urn:microsoft.com/office/officeart/2011/layout/CircleProcess"/>
    <dgm:cxn modelId="{00580FC9-0519-45CA-84D8-1A349D0996B0}" type="presParOf" srcId="{0AB7204E-BA6E-4220-B3A4-6F18162E6549}" destId="{A2D5C901-7CF6-41A0-A6CA-8FEE0F5AE587}" srcOrd="2" destOrd="0" presId="urn:microsoft.com/office/officeart/2011/layout/CircleProcess"/>
    <dgm:cxn modelId="{1D932AA0-3C4D-4F56-BBEE-DBB15AA2EB13}" type="presParOf" srcId="{0AB7204E-BA6E-4220-B3A4-6F18162E6549}" destId="{3501E89E-9055-4C0F-8B3F-00761AEB8646}" srcOrd="3" destOrd="0" presId="urn:microsoft.com/office/officeart/2011/layout/CircleProcess"/>
    <dgm:cxn modelId="{A570F6C8-A9B6-4609-94E8-DCD97292F4E0}" type="presParOf" srcId="{0AB7204E-BA6E-4220-B3A4-6F18162E6549}" destId="{B0B2E52A-4D27-460C-BFB5-549050F90C29}" srcOrd="4" destOrd="0" presId="urn:microsoft.com/office/officeart/2011/layout/CircleProcess"/>
    <dgm:cxn modelId="{E77AB0AF-E77F-41B3-AAAD-DEE3FD4997CF}" type="presParOf" srcId="{B0B2E52A-4D27-460C-BFB5-549050F90C29}" destId="{85CB8792-21FE-4533-9F15-10A70745B135}" srcOrd="0" destOrd="0" presId="urn:microsoft.com/office/officeart/2011/layout/CircleProcess"/>
    <dgm:cxn modelId="{308DC759-0835-4D6B-A565-3B9AFDB17FDB}" type="presParOf" srcId="{0AB7204E-BA6E-4220-B3A4-6F18162E6549}" destId="{F722964A-A314-4C0E-AA85-50364E923E96}" srcOrd="5" destOrd="0" presId="urn:microsoft.com/office/officeart/2011/layout/CircleProcess"/>
    <dgm:cxn modelId="{DEAF2DD8-7490-4C84-86B2-C37A66A82392}" type="presParOf" srcId="{F722964A-A314-4C0E-AA85-50364E923E96}" destId="{87D86931-42BC-4AF2-BC9E-2B4796A06E9B}" srcOrd="0" destOrd="0" presId="urn:microsoft.com/office/officeart/2011/layout/CircleProcess"/>
    <dgm:cxn modelId="{77840F2A-A560-471E-BD89-3D67B19D829F}" type="presParOf" srcId="{0AB7204E-BA6E-4220-B3A4-6F18162E6549}" destId="{DBB8EBCA-A996-483A-A00A-FBEF7D01E792}" srcOrd="6" destOrd="0" presId="urn:microsoft.com/office/officeart/2011/layout/CircleProcess"/>
    <dgm:cxn modelId="{E97FBE5B-B21A-4508-9A38-65B5C2D25FBB}" type="presParOf" srcId="{0AB7204E-BA6E-4220-B3A4-6F18162E6549}" destId="{621AC7C5-7D66-47A4-94C3-8A36BE59A056}" srcOrd="7" destOrd="0" presId="urn:microsoft.com/office/officeart/2011/layout/CircleProcess"/>
    <dgm:cxn modelId="{A7A0BC02-BB1E-43CE-9DB8-4A3A263C704D}" type="presParOf" srcId="{0AB7204E-BA6E-4220-B3A4-6F18162E6549}" destId="{EDFD8386-073D-4789-8EEA-38DC6E74FECB}" srcOrd="8" destOrd="0" presId="urn:microsoft.com/office/officeart/2011/layout/CircleProcess"/>
    <dgm:cxn modelId="{2475B469-42E2-4E73-82AA-013C083127B3}" type="presParOf" srcId="{EDFD8386-073D-4789-8EEA-38DC6E74FECB}" destId="{B7DF394E-502B-4343-8B79-6DC71EA5308B}" srcOrd="0" destOrd="0" presId="urn:microsoft.com/office/officeart/2011/layout/CircleProcess"/>
    <dgm:cxn modelId="{5E73850A-2441-4877-8122-594291BFAEAC}" type="presParOf" srcId="{0AB7204E-BA6E-4220-B3A4-6F18162E6549}" destId="{70EDDECC-AAF3-4D4E-BBDD-559CB307199A}" srcOrd="9" destOrd="0" presId="urn:microsoft.com/office/officeart/2011/layout/CircleProcess"/>
    <dgm:cxn modelId="{9C0D592D-1FFE-44CC-992A-617A9325E4D1}" type="presParOf" srcId="{70EDDECC-AAF3-4D4E-BBDD-559CB307199A}" destId="{7F2DA2AC-B8E4-4452-AE2A-DBCBFE506003}" srcOrd="0" destOrd="0" presId="urn:microsoft.com/office/officeart/2011/layout/CircleProcess"/>
    <dgm:cxn modelId="{E942E35D-F27D-412E-B8AE-348AF29C3BEC}" type="presParOf" srcId="{0AB7204E-BA6E-4220-B3A4-6F18162E6549}" destId="{7F24DBC2-8509-4CBA-A1F7-C70DE8E47C4A}" srcOrd="10" destOrd="0" presId="urn:microsoft.com/office/officeart/2011/layout/CircleProcess"/>
    <dgm:cxn modelId="{742AF385-9FB9-4DBA-BB44-67BC6410E1CF}" type="presParOf" srcId="{0AB7204E-BA6E-4220-B3A4-6F18162E6549}" destId="{43D401B5-A4B6-4037-91A1-7523D8CC39F8}" srcOrd="11" destOrd="0" presId="urn:microsoft.com/office/officeart/2011/layout/CircleProcess"/>
    <dgm:cxn modelId="{887F1758-786F-46D8-A1A5-887D761D099D}" type="presParOf" srcId="{0AB7204E-BA6E-4220-B3A4-6F18162E6549}" destId="{2D5B2ABE-4983-4B0D-9519-3010E8016BBE}" srcOrd="12" destOrd="0" presId="urn:microsoft.com/office/officeart/2011/layout/CircleProcess"/>
    <dgm:cxn modelId="{1CFE00EE-7C0B-4AAD-841D-E5ABD553598E}" type="presParOf" srcId="{2D5B2ABE-4983-4B0D-9519-3010E8016BBE}" destId="{593C08C6-F7F7-41D4-BC08-A8EC50DA5709}" srcOrd="0" destOrd="0" presId="urn:microsoft.com/office/officeart/2011/layout/CircleProcess"/>
    <dgm:cxn modelId="{7FA5E044-E424-4855-B64A-1B2F205C85F0}" type="presParOf" srcId="{0AB7204E-BA6E-4220-B3A4-6F18162E6549}" destId="{0DF6FDE6-A048-459D-861F-F511751E70DC}" srcOrd="13" destOrd="0" presId="urn:microsoft.com/office/officeart/2011/layout/CircleProcess"/>
    <dgm:cxn modelId="{B60F5F60-74D9-49B2-8F30-A42D83CF2536}" type="presParOf" srcId="{0DF6FDE6-A048-459D-861F-F511751E70DC}" destId="{FA68EA3C-217C-4489-A3B9-48118DB54ABD}" srcOrd="0" destOrd="0" presId="urn:microsoft.com/office/officeart/2011/layout/CircleProcess"/>
    <dgm:cxn modelId="{D0A904A8-DCE9-4782-85ED-DB61F85781FB}" type="presParOf" srcId="{0AB7204E-BA6E-4220-B3A4-6F18162E6549}" destId="{136E594A-87DE-4DB9-9B1C-471A0F0360FC}" srcOrd="14" destOrd="0" presId="urn:microsoft.com/office/officeart/2011/layout/CircleProcess"/>
    <dgm:cxn modelId="{2D76F64C-CA77-4CA4-809A-4B2603CA1CFB}" type="presParOf" srcId="{0AB7204E-BA6E-4220-B3A4-6F18162E6549}" destId="{6A091840-6676-46ED-9144-3459AB69481B}" srcOrd="15" destOrd="0" presId="urn:microsoft.com/office/officeart/2011/layout/CircleProcess"/>
    <dgm:cxn modelId="{A0A07E6B-D914-42F3-8184-B31CEBB874C4}" type="presParOf" srcId="{0AB7204E-BA6E-4220-B3A4-6F18162E6549}" destId="{9976DFDB-497C-4E18-A81C-6F4FE56EEC21}" srcOrd="16" destOrd="0" presId="urn:microsoft.com/office/officeart/2011/layout/CircleProcess"/>
    <dgm:cxn modelId="{5D4002F3-B7DA-41E8-ADFB-CAEFF8C31C33}" type="presParOf" srcId="{9976DFDB-497C-4E18-A81C-6F4FE56EEC21}" destId="{D15C62FA-7C21-4631-9DC9-837A0410F8FF}" srcOrd="0" destOrd="0" presId="urn:microsoft.com/office/officeart/2011/layout/CircleProcess"/>
    <dgm:cxn modelId="{661D3A1D-220F-4CC0-AA80-837A3BB9648D}" type="presParOf" srcId="{0AB7204E-BA6E-4220-B3A4-6F18162E6549}" destId="{11FA4C02-ED98-4183-A71A-092A6C6FECFA}" srcOrd="17" destOrd="0" presId="urn:microsoft.com/office/officeart/2011/layout/CircleProcess"/>
    <dgm:cxn modelId="{E1867E3C-F5A3-40FC-A78D-1CBD33EFC8C7}" type="presParOf" srcId="{11FA4C02-ED98-4183-A71A-092A6C6FECFA}" destId="{FF32DEEC-A921-4C56-B58C-96D9866C04B0}" srcOrd="0" destOrd="0" presId="urn:microsoft.com/office/officeart/2011/layout/CircleProcess"/>
    <dgm:cxn modelId="{6BD20024-7788-4FE7-8BA8-B3C2417B3B39}" type="presParOf" srcId="{0AB7204E-BA6E-4220-B3A4-6F18162E6549}" destId="{7A7C8181-7273-4BC8-95E5-AAD419C53818}" srcOrd="18" destOrd="0" presId="urn:microsoft.com/office/officeart/2011/layout/CircleProcess"/>
    <dgm:cxn modelId="{867387FD-8357-4912-8FD1-1CF47D1A0135}" type="presParOf" srcId="{0AB7204E-BA6E-4220-B3A4-6F18162E6549}" destId="{E46AA580-CA0E-449E-896E-6C0D61C73D94}" srcOrd="19" destOrd="0" presId="urn:microsoft.com/office/officeart/2011/layout/CircleProcess"/>
  </dgm:cxnLst>
  <dgm:bg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08D40-AD62-4819-9272-85F597C2622D}">
      <dsp:nvSpPr>
        <dsp:cNvPr id="0" name=""/>
        <dsp:cNvSpPr/>
      </dsp:nvSpPr>
      <dsp:spPr>
        <a:xfrm>
          <a:off x="0" y="1028781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45717-05FB-4926-9A0B-4F1E8810813F}">
      <dsp:nvSpPr>
        <dsp:cNvPr id="0" name=""/>
        <dsp:cNvSpPr/>
      </dsp:nvSpPr>
      <dsp:spPr>
        <a:xfrm>
          <a:off x="411480" y="777861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Būstas patenka į didesnės kaip 2000</a:t>
          </a:r>
          <a:r>
            <a:rPr lang="en-US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 GE</a:t>
          </a: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 aglomeracijos ribas</a:t>
          </a:r>
          <a:endParaRPr lang="lt-LT" sz="1700" kern="1200" dirty="0"/>
        </a:p>
      </dsp:txBody>
      <dsp:txXfrm>
        <a:off x="435978" y="802359"/>
        <a:ext cx="5711724" cy="452844"/>
      </dsp:txXfrm>
    </dsp:sp>
    <dsp:sp modelId="{9FCEE6A7-CCF1-40DA-8331-60022896E949}">
      <dsp:nvSpPr>
        <dsp:cNvPr id="0" name=""/>
        <dsp:cNvSpPr/>
      </dsp:nvSpPr>
      <dsp:spPr>
        <a:xfrm>
          <a:off x="0" y="1799901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DE7C1-E712-4540-8BC7-8A2C0DE4C93C}">
      <dsp:nvSpPr>
        <dsp:cNvPr id="0" name=""/>
        <dsp:cNvSpPr/>
      </dsp:nvSpPr>
      <dsp:spPr>
        <a:xfrm>
          <a:off x="411480" y="1548981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A</a:t>
          </a:r>
          <a:r>
            <a:rPr lang="en-US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glomeracija </a:t>
          </a: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paminėta </a:t>
          </a:r>
          <a:r>
            <a:rPr lang="en-US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EK </a:t>
          </a: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sąraše</a:t>
          </a:r>
          <a:endParaRPr lang="lt-LT" sz="1700" kern="1200" dirty="0"/>
        </a:p>
      </dsp:txBody>
      <dsp:txXfrm>
        <a:off x="435978" y="1573479"/>
        <a:ext cx="5711724" cy="452844"/>
      </dsp:txXfrm>
    </dsp:sp>
    <dsp:sp modelId="{F2E13483-A432-441B-85BA-F15F45AD064E}">
      <dsp:nvSpPr>
        <dsp:cNvPr id="0" name=""/>
        <dsp:cNvSpPr/>
      </dsp:nvSpPr>
      <dsp:spPr>
        <a:xfrm>
          <a:off x="0" y="2571021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724FB-C250-4097-83D6-2E15DCDD474A}">
      <dsp:nvSpPr>
        <dsp:cNvPr id="0" name=""/>
        <dsp:cNvSpPr/>
      </dsp:nvSpPr>
      <dsp:spPr>
        <a:xfrm>
          <a:off x="411480" y="2320101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700" kern="1200" dirty="0">
              <a:solidFill>
                <a:srgbClr val="000000"/>
              </a:solidFill>
              <a:latin typeface="Times New Roman" panose="02020603050405020304" pitchFamily="18" charset="0"/>
            </a:rPr>
            <a:t>Sklypas ir būstas priklauso Vartotojui (būsto savininko)</a:t>
          </a:r>
          <a:endParaRPr lang="lt-LT" sz="1700" kern="1200" dirty="0"/>
        </a:p>
      </dsp:txBody>
      <dsp:txXfrm>
        <a:off x="435978" y="2344599"/>
        <a:ext cx="571172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F838E-2F5B-4CAE-A7B0-5D0D78B809D3}">
      <dsp:nvSpPr>
        <dsp:cNvPr id="0" name=""/>
        <dsp:cNvSpPr/>
      </dsp:nvSpPr>
      <dsp:spPr>
        <a:xfrm>
          <a:off x="5755405" y="406678"/>
          <a:ext cx="1308438" cy="130865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B9489-7EBC-4DDC-932E-0497E5FC7889}">
      <dsp:nvSpPr>
        <dsp:cNvPr id="0" name=""/>
        <dsp:cNvSpPr/>
      </dsp:nvSpPr>
      <dsp:spPr>
        <a:xfrm>
          <a:off x="5798579" y="450307"/>
          <a:ext cx="1221395" cy="122139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/>
            <a:t>Subsidijos teikimo sutartis</a:t>
          </a:r>
        </a:p>
      </dsp:txBody>
      <dsp:txXfrm>
        <a:off x="5973362" y="624825"/>
        <a:ext cx="872524" cy="872358"/>
      </dsp:txXfrm>
    </dsp:sp>
    <dsp:sp modelId="{A2D5C901-7CF6-41A0-A6CA-8FEE0F5AE587}">
      <dsp:nvSpPr>
        <dsp:cNvPr id="0" name=""/>
        <dsp:cNvSpPr/>
      </dsp:nvSpPr>
      <dsp:spPr>
        <a:xfrm>
          <a:off x="5798579" y="1739441"/>
          <a:ext cx="1221395" cy="717359"/>
        </a:xfrm>
        <a:prstGeom prst="rect">
          <a:avLst/>
        </a:prstGeom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lt-LT" sz="1100" b="1" kern="1200" dirty="0"/>
            <a:t>Iki gruodžio  15 d.</a:t>
          </a:r>
        </a:p>
      </dsp:txBody>
      <dsp:txXfrm>
        <a:off x="5798579" y="1739441"/>
        <a:ext cx="1221395" cy="717359"/>
      </dsp:txXfrm>
    </dsp:sp>
    <dsp:sp modelId="{85CB8792-21FE-4533-9F15-10A70745B135}">
      <dsp:nvSpPr>
        <dsp:cNvPr id="0" name=""/>
        <dsp:cNvSpPr/>
      </dsp:nvSpPr>
      <dsp:spPr>
        <a:xfrm rot="2700000">
          <a:off x="4402476" y="406745"/>
          <a:ext cx="1308287" cy="1308287"/>
        </a:xfrm>
        <a:prstGeom prst="teardrop">
          <a:avLst>
            <a:gd name="adj" fmla="val 10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86931-42BC-4AF2-BC9E-2B4796A06E9B}">
      <dsp:nvSpPr>
        <dsp:cNvPr id="0" name=""/>
        <dsp:cNvSpPr/>
      </dsp:nvSpPr>
      <dsp:spPr>
        <a:xfrm>
          <a:off x="4446967" y="450307"/>
          <a:ext cx="1221395" cy="122139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/>
            <a:t>Ministro įsakymas</a:t>
          </a:r>
        </a:p>
      </dsp:txBody>
      <dsp:txXfrm>
        <a:off x="4621054" y="624825"/>
        <a:ext cx="872524" cy="872358"/>
      </dsp:txXfrm>
    </dsp:sp>
    <dsp:sp modelId="{DBB8EBCA-A996-483A-A00A-FBEF7D01E792}">
      <dsp:nvSpPr>
        <dsp:cNvPr id="0" name=""/>
        <dsp:cNvSpPr/>
      </dsp:nvSpPr>
      <dsp:spPr>
        <a:xfrm>
          <a:off x="4446967" y="1739441"/>
          <a:ext cx="1221395" cy="717359"/>
        </a:xfrm>
        <a:prstGeom prst="rect">
          <a:avLst/>
        </a:prstGeom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lt-LT" sz="1100" b="1" kern="1200" dirty="0"/>
            <a:t>Iki gruodžio 3 d.</a:t>
          </a:r>
        </a:p>
      </dsp:txBody>
      <dsp:txXfrm>
        <a:off x="4446967" y="1739441"/>
        <a:ext cx="1221395" cy="717359"/>
      </dsp:txXfrm>
    </dsp:sp>
    <dsp:sp modelId="{B7DF394E-502B-4343-8B79-6DC71EA5308B}">
      <dsp:nvSpPr>
        <dsp:cNvPr id="0" name=""/>
        <dsp:cNvSpPr/>
      </dsp:nvSpPr>
      <dsp:spPr>
        <a:xfrm rot="2700000">
          <a:off x="3050864" y="406745"/>
          <a:ext cx="1308287" cy="1308287"/>
        </a:xfrm>
        <a:prstGeom prst="teardrop">
          <a:avLst>
            <a:gd name="adj" fmla="val 1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DA2AC-B8E4-4452-AE2A-DBCBFE506003}">
      <dsp:nvSpPr>
        <dsp:cNvPr id="0" name=""/>
        <dsp:cNvSpPr/>
      </dsp:nvSpPr>
      <dsp:spPr>
        <a:xfrm>
          <a:off x="3094658" y="450307"/>
          <a:ext cx="1221395" cy="122139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/>
            <a:t>Projektų atrankos komiteto posėdis</a:t>
          </a:r>
        </a:p>
      </dsp:txBody>
      <dsp:txXfrm>
        <a:off x="3268745" y="624825"/>
        <a:ext cx="872524" cy="872358"/>
      </dsp:txXfrm>
    </dsp:sp>
    <dsp:sp modelId="{7F24DBC2-8509-4CBA-A1F7-C70DE8E47C4A}">
      <dsp:nvSpPr>
        <dsp:cNvPr id="0" name=""/>
        <dsp:cNvSpPr/>
      </dsp:nvSpPr>
      <dsp:spPr>
        <a:xfrm>
          <a:off x="3094658" y="1739441"/>
          <a:ext cx="1221395" cy="717359"/>
        </a:xfrm>
        <a:prstGeom prst="rect">
          <a:avLst/>
        </a:prstGeom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lt-LT" sz="1100" b="1" kern="1200" dirty="0"/>
            <a:t>iki lapkričio 19 d.</a:t>
          </a:r>
        </a:p>
      </dsp:txBody>
      <dsp:txXfrm>
        <a:off x="3094658" y="1739441"/>
        <a:ext cx="1221395" cy="717359"/>
      </dsp:txXfrm>
    </dsp:sp>
    <dsp:sp modelId="{593C08C6-F7F7-41D4-BC08-A8EC50DA5709}">
      <dsp:nvSpPr>
        <dsp:cNvPr id="0" name=""/>
        <dsp:cNvSpPr/>
      </dsp:nvSpPr>
      <dsp:spPr>
        <a:xfrm rot="2700000">
          <a:off x="1698555" y="406745"/>
          <a:ext cx="1308287" cy="1308287"/>
        </a:xfrm>
        <a:prstGeom prst="teardrop">
          <a:avLst>
            <a:gd name="adj" fmla="val 10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8EA3C-217C-4489-A3B9-48118DB54ABD}">
      <dsp:nvSpPr>
        <dsp:cNvPr id="0" name=""/>
        <dsp:cNvSpPr/>
      </dsp:nvSpPr>
      <dsp:spPr>
        <a:xfrm>
          <a:off x="1742349" y="450307"/>
          <a:ext cx="1221395" cy="122139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/>
            <a:t>Paraiškų vertinimas </a:t>
          </a:r>
        </a:p>
      </dsp:txBody>
      <dsp:txXfrm>
        <a:off x="1917133" y="624825"/>
        <a:ext cx="872524" cy="872358"/>
      </dsp:txXfrm>
    </dsp:sp>
    <dsp:sp modelId="{136E594A-87DE-4DB9-9B1C-471A0F0360FC}">
      <dsp:nvSpPr>
        <dsp:cNvPr id="0" name=""/>
        <dsp:cNvSpPr/>
      </dsp:nvSpPr>
      <dsp:spPr>
        <a:xfrm>
          <a:off x="1742349" y="1739441"/>
          <a:ext cx="1221395" cy="717359"/>
        </a:xfrm>
        <a:prstGeom prst="rect">
          <a:avLst/>
        </a:prstGeom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lt-LT" sz="1100" b="1" kern="1200" dirty="0"/>
            <a:t>Iki lapkričio 10 d.</a:t>
          </a:r>
        </a:p>
      </dsp:txBody>
      <dsp:txXfrm>
        <a:off x="1742349" y="1739441"/>
        <a:ext cx="1221395" cy="717359"/>
      </dsp:txXfrm>
    </dsp:sp>
    <dsp:sp modelId="{D15C62FA-7C21-4631-9DC9-837A0410F8FF}">
      <dsp:nvSpPr>
        <dsp:cNvPr id="0" name=""/>
        <dsp:cNvSpPr/>
      </dsp:nvSpPr>
      <dsp:spPr>
        <a:xfrm rot="2700000">
          <a:off x="346246" y="406745"/>
          <a:ext cx="1308287" cy="1308287"/>
        </a:xfrm>
        <a:prstGeom prst="teardrop">
          <a:avLst>
            <a:gd name="adj" fmla="val 1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2DEEC-A921-4C56-B58C-96D9866C04B0}">
      <dsp:nvSpPr>
        <dsp:cNvPr id="0" name=""/>
        <dsp:cNvSpPr/>
      </dsp:nvSpPr>
      <dsp:spPr>
        <a:xfrm>
          <a:off x="390041" y="450307"/>
          <a:ext cx="1221395" cy="122139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400" kern="1200" dirty="0"/>
            <a:t>Paraiškų priėmimas</a:t>
          </a:r>
          <a:endParaRPr lang="lt-LT" sz="1400" b="1" kern="1200" dirty="0"/>
        </a:p>
      </dsp:txBody>
      <dsp:txXfrm>
        <a:off x="564824" y="624825"/>
        <a:ext cx="872524" cy="872358"/>
      </dsp:txXfrm>
    </dsp:sp>
    <dsp:sp modelId="{7A7C8181-7273-4BC8-95E5-AAD419C53818}">
      <dsp:nvSpPr>
        <dsp:cNvPr id="0" name=""/>
        <dsp:cNvSpPr/>
      </dsp:nvSpPr>
      <dsp:spPr>
        <a:xfrm>
          <a:off x="390041" y="1739441"/>
          <a:ext cx="1221395" cy="717359"/>
        </a:xfrm>
        <a:prstGeom prst="rect">
          <a:avLst/>
        </a:prstGeom>
        <a:solidFill>
          <a:schemeClr val="bg1">
            <a:lumMod val="95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lt-LT" sz="1100" b="1" kern="1200" dirty="0"/>
            <a:t>Iki spalio 1 d.</a:t>
          </a:r>
        </a:p>
      </dsp:txBody>
      <dsp:txXfrm>
        <a:off x="390041" y="1739441"/>
        <a:ext cx="1221395" cy="717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5AB45-C022-4600-BF50-C69833622216}" type="datetimeFigureOut">
              <a:rPr lang="lt-LT" smtClean="0"/>
              <a:t>2021-08-26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D227A-105E-4C58-A723-4A8B96335F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60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B7C3-7BEC-477E-9590-0AD348ABE927}" type="datetimeFigureOut">
              <a:rPr lang="en-US" smtClean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PVA_logo_2_spalvos_su_LT_pavadinimu_RG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142852"/>
            <a:ext cx="2714644" cy="449613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62675"/>
            <a:ext cx="11715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kvile.naikute@apva.lt" TargetMode="External"/><Relationship Id="rId2" Type="http://schemas.openxmlformats.org/officeDocument/2006/relationships/hyperlink" Target="mailto:vidas.stasauskas@apva.l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.cimbalistaite@apva.l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Lietuvos aplinkos apsaugos investicijų fondas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054968"/>
          </a:xfrm>
        </p:spPr>
        <p:txBody>
          <a:bodyPr>
            <a:normAutofit/>
          </a:bodyPr>
          <a:lstStyle/>
          <a:p>
            <a:r>
              <a:rPr lang="en-US" sz="2000" dirty="0"/>
              <a:t>2021-08-26,</a:t>
            </a:r>
            <a:r>
              <a:rPr lang="lt-LT" sz="2000" dirty="0"/>
              <a:t> </a:t>
            </a:r>
            <a:r>
              <a:rPr lang="en-US" sz="2000" dirty="0"/>
              <a:t>TEAMs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4A2247-CBCE-43CB-92B6-0493B6E9D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Projektų atranka</a:t>
            </a:r>
          </a:p>
        </p:txBody>
      </p:sp>
      <p:graphicFrame>
        <p:nvGraphicFramePr>
          <p:cNvPr id="5" name="Lentelė 4">
            <a:extLst>
              <a:ext uri="{FF2B5EF4-FFF2-40B4-BE49-F238E27FC236}">
                <a16:creationId xmlns:a16="http://schemas.microsoft.com/office/drawing/2014/main" id="{B0E7E101-E81D-46D4-A962-0ACA36E5D863}"/>
              </a:ext>
            </a:extLst>
          </p:cNvPr>
          <p:cNvGraphicFramePr>
            <a:graphicFrameLocks noGrp="1"/>
          </p:cNvGraphicFramePr>
          <p:nvPr/>
        </p:nvGraphicFramePr>
        <p:xfrm>
          <a:off x="1712506" y="1583099"/>
          <a:ext cx="5718987" cy="4560166"/>
        </p:xfrm>
        <a:graphic>
          <a:graphicData uri="http://schemas.openxmlformats.org/drawingml/2006/table">
            <a:tbl>
              <a:tblPr firstRow="1" firstCol="1" bandRow="1"/>
              <a:tblGrid>
                <a:gridCol w="1286472">
                  <a:extLst>
                    <a:ext uri="{9D8B030D-6E8A-4147-A177-3AD203B41FA5}">
                      <a16:colId xmlns:a16="http://schemas.microsoft.com/office/drawing/2014/main" val="1333430120"/>
                    </a:ext>
                  </a:extLst>
                </a:gridCol>
                <a:gridCol w="1061718">
                  <a:extLst>
                    <a:ext uri="{9D8B030D-6E8A-4147-A177-3AD203B41FA5}">
                      <a16:colId xmlns:a16="http://schemas.microsoft.com/office/drawing/2014/main" val="1387903388"/>
                    </a:ext>
                  </a:extLst>
                </a:gridCol>
                <a:gridCol w="803067">
                  <a:extLst>
                    <a:ext uri="{9D8B030D-6E8A-4147-A177-3AD203B41FA5}">
                      <a16:colId xmlns:a16="http://schemas.microsoft.com/office/drawing/2014/main" val="1030678502"/>
                    </a:ext>
                  </a:extLst>
                </a:gridCol>
                <a:gridCol w="1283865">
                  <a:extLst>
                    <a:ext uri="{9D8B030D-6E8A-4147-A177-3AD203B41FA5}">
                      <a16:colId xmlns:a16="http://schemas.microsoft.com/office/drawing/2014/main" val="335828746"/>
                    </a:ext>
                  </a:extLst>
                </a:gridCol>
                <a:gridCol w="1283865">
                  <a:extLst>
                    <a:ext uri="{9D8B030D-6E8A-4147-A177-3AD203B41FA5}">
                      <a16:colId xmlns:a16="http://schemas.microsoft.com/office/drawing/2014/main" val="2517608745"/>
                    </a:ext>
                  </a:extLst>
                </a:gridCol>
              </a:tblGrid>
              <a:tr h="21901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Kriterijaus pavadinimas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Kriterijaus reikšmė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Maksimalus vertinimas balais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Projekto vertinimas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38166"/>
                  </a:ext>
                </a:extLst>
              </a:tr>
              <a:tr h="22684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Balai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Vertinimo pagrindimas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768351"/>
                  </a:ext>
                </a:extLst>
              </a:tr>
              <a:tr h="262822">
                <a:tc rowSpan="7">
                  <a:txBody>
                    <a:bodyPr/>
                    <a:lstStyle/>
                    <a:p>
                      <a:pPr marL="180340" indent="-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    Investicijų dalis, tenkanti 1 gyvenamajam būstui prijungti prie nuotekų surinkimo tinklo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≤1100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Skaičiuojama nuo visų būtinų (planuojamų) investicijų (Eur be PVM)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08940" indent="-2286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165219"/>
                  </a:ext>
                </a:extLst>
              </a:tr>
              <a:tr h="37081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&gt;1100 Eur, bet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26226"/>
                  </a:ext>
                </a:extLst>
              </a:tr>
              <a:tr h="37081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&gt;1300 Eur, bet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137721"/>
                  </a:ext>
                </a:extLst>
              </a:tr>
              <a:tr h="35825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&gt;1500 Eur, bet </a:t>
                      </a: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≤17</a:t>
                      </a: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91893"/>
                  </a:ext>
                </a:extLst>
              </a:tr>
              <a:tr h="363466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&gt;1700 Eur, bet </a:t>
                      </a: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≤19</a:t>
                      </a: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312911"/>
                  </a:ext>
                </a:extLst>
              </a:tr>
              <a:tr h="36190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&gt;1900 Eur, bet </a:t>
                      </a: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≤21</a:t>
                      </a: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470968"/>
                  </a:ext>
                </a:extLst>
              </a:tr>
              <a:tr h="28576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&gt;2100 Eur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358646"/>
                  </a:ext>
                </a:extLst>
              </a:tr>
              <a:tr h="213282">
                <a:tc rowSpan="7">
                  <a:txBody>
                    <a:bodyPr/>
                    <a:lstStyle/>
                    <a:p>
                      <a:pPr marL="180340" indent="-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1.2.    Gyvenamųjų būstų skaičius, kiek bus prijungta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&gt;250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Pareiškėjo ir gyventojų pasirašytos preliminarios sutartys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49078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≤250, bet &gt; 150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069850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≤150, bet &gt; 100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374051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≤100, bet &gt; 50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170399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≤50, bet &gt; 10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067120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≤10, bet &gt; 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62854"/>
                  </a:ext>
                </a:extLst>
              </a:tr>
              <a:tr h="21328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≤5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520261"/>
                  </a:ext>
                </a:extLst>
              </a:tr>
              <a:tr h="2132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Bendras balų skaičius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 100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t-LT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t-L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319" marR="56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293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1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E3290FF-DCB5-4DC3-96A9-9AB046A2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Reikalavimai projekto įgyvendinimui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5A7B1A5-D2A5-4B3A-B82A-17A21678A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Projekto įgyvendinimo laikotarpis negali būti ilgesnis kaip 20 mėnesių (Aprašo 18 p.);</a:t>
            </a:r>
          </a:p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darbų, paslaugų ir prekių pirkimus vykdyti</a:t>
            </a:r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laikantis VPĮ ir žaliųjų pirkimų reikalavimų (</a:t>
            </a:r>
            <a:r>
              <a:rPr lang="lt-LT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Gaminiai iš perdirbto plastiko)</a:t>
            </a:r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(Aprašo 20 p.);</a:t>
            </a:r>
            <a:endParaRPr lang="lt-L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Projekto vykdytojas iki gyventojo sklypo nutiestą nuotekų surinkimo tinklų dalį įregistruoja kaip savo turtą (Aprašo 14 p.);</a:t>
            </a:r>
          </a:p>
          <a:p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yventojo s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klype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nutiestą nuotekų surinkimo tinklų dalį perduoda gyventojui pasirašius nuotekų surinkimo tinklų perdavimo–priėmimo aktą (Aprašo 14 p.);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1291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6D01D68-DA05-4906-A13C-DD833E61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Preliminarus planas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7E6EA7C-07DD-43EF-8257-7708FEF6E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651" y="4221088"/>
            <a:ext cx="6838527" cy="514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Pirmoji subsidijos dalis (60 proc.) </a:t>
            </a:r>
            <a:r>
              <a:rPr lang="lt-L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išmokama per 10 darbo dienų nuo subsidijos teikimo sutarties pasirašymo dienos (Aprašo 45p.);</a:t>
            </a:r>
            <a:endParaRPr lang="lt-LT" sz="1200" dirty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id="{93B9F374-4EFF-416E-8A6C-4895FAD243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381004"/>
              </p:ext>
            </p:extLst>
          </p:nvPr>
        </p:nvGraphicFramePr>
        <p:xfrm>
          <a:off x="1259632" y="1124744"/>
          <a:ext cx="7139136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536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D4EC0B-1D4B-49C5-8325-4A69C717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lt-LT" sz="2800" dirty="0"/>
              <a:t>Patarimai</a:t>
            </a:r>
            <a:endParaRPr lang="lt-LT" sz="31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1D38379-9CD9-4291-8539-A2A89D7CC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592" y="1268760"/>
            <a:ext cx="6696744" cy="32012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Tarpusavy dalintis gerąja patirtimi;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Įsitraukti LVTA su teisine pagalba bei sprendimų sklaida;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lt-L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1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Svarbu žinoti: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Ši priemonės taisyklės ir administravimas skirsis nuo kitų įgyvendinamų/įgyvendintų LAAIF projektų;</a:t>
            </a:r>
            <a:endParaRPr lang="lt-L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Paraiškos vertinimas ir projekto administravimas vyks per APVIS </a:t>
            </a:r>
            <a:r>
              <a:rPr lang="lt-LT" sz="1200" dirty="0">
                <a:solidFill>
                  <a:srgbClr val="1A0DAB"/>
                </a:solidFill>
                <a:latin typeface="arial" panose="020B0604020202020204" pitchFamily="34" charset="0"/>
              </a:rPr>
              <a:t>(Aplinkos projektų valdymo informacinė sistema)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lt-L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aveikslėlis 4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9F6F686C-90C0-4D01-8BD6-6A8AD6EAD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280" y="4457293"/>
            <a:ext cx="3825857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22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3B075B-A7C8-4F7A-BF9E-C07E3A475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Gauti klausimai: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979A367-6586-432C-959A-0A999AA06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sz="1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&lt;klausimai/atsakymai&gt;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6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9BDD291-1938-48F1-A6C2-E1374D29F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lt-LT" sz="4400" b="1" i="0" dirty="0">
                <a:solidFill>
                  <a:srgbClr val="212121"/>
                </a:solidFill>
                <a:effectLst/>
                <a:latin typeface="Raleway"/>
              </a:rPr>
              <a:t>Turint klausimų kontaktuoti:</a:t>
            </a:r>
            <a:endParaRPr lang="lt-LT" sz="4400" b="0" i="0" dirty="0">
              <a:solidFill>
                <a:srgbClr val="212121"/>
              </a:solidFill>
              <a:effectLst/>
              <a:latin typeface="Raleway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0A0D249-B8E7-4945-ADE0-F26ADAB76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79712"/>
            <a:ext cx="7571184" cy="28411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2400" b="0" i="0" dirty="0">
              <a:solidFill>
                <a:srgbClr val="212121"/>
              </a:solidFill>
              <a:effectLst/>
              <a:latin typeface="Raleway"/>
            </a:endParaRPr>
          </a:p>
          <a:p>
            <a:pPr marL="0" indent="0">
              <a:buNone/>
            </a:pPr>
            <a:r>
              <a:rPr lang="lt-LT" sz="1600" dirty="0">
                <a:solidFill>
                  <a:srgbClr val="212121"/>
                </a:solidFill>
                <a:latin typeface="Raleway"/>
              </a:rPr>
              <a:t>Vidas Stašauskas – tel.  8 678 01 778, el. p. </a:t>
            </a:r>
            <a:r>
              <a:rPr lang="lt-LT" sz="1600" dirty="0" err="1">
                <a:solidFill>
                  <a:srgbClr val="212121"/>
                </a:solidFill>
                <a:latin typeface="Raleway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vidas.stasauskas@apva.lt</a:t>
            </a:r>
            <a:endParaRPr lang="lt-LT" sz="1600" dirty="0">
              <a:solidFill>
                <a:srgbClr val="212121"/>
              </a:solidFill>
              <a:latin typeface="Raleway"/>
            </a:endParaRPr>
          </a:p>
          <a:p>
            <a:pPr marL="0" indent="0">
              <a:buNone/>
            </a:pPr>
            <a:endParaRPr lang="lt-LT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600" dirty="0">
                <a:solidFill>
                  <a:srgbClr val="212121"/>
                </a:solidFill>
                <a:latin typeface="Raleway"/>
              </a:rPr>
              <a:t>Akvilė Naikutė  – tel. 8 664 36 936, el. p. </a:t>
            </a:r>
            <a:r>
              <a:rPr lang="lt-LT" sz="1600" dirty="0" err="1">
                <a:solidFill>
                  <a:srgbClr val="212121"/>
                </a:solidFill>
                <a:latin typeface="Raleway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akvile.naikute@apva.lt</a:t>
            </a:r>
            <a:endParaRPr lang="lt-LT" sz="1600" dirty="0">
              <a:solidFill>
                <a:srgbClr val="212121"/>
              </a:solidFill>
              <a:latin typeface="Raleway"/>
            </a:endParaRPr>
          </a:p>
          <a:p>
            <a:pPr marL="0" indent="0">
              <a:buNone/>
            </a:pPr>
            <a:endParaRPr lang="lt-LT" sz="1800" b="0" i="0" u="sng" dirty="0">
              <a:solidFill>
                <a:srgbClr val="3366FF"/>
              </a:solidFill>
              <a:effectLst/>
              <a:latin typeface="Raleway"/>
            </a:endParaRPr>
          </a:p>
          <a:p>
            <a:pPr marL="0" indent="0">
              <a:buNone/>
            </a:pPr>
            <a:r>
              <a:rPr lang="lt-LT" sz="1600" dirty="0">
                <a:solidFill>
                  <a:srgbClr val="212121"/>
                </a:solidFill>
                <a:latin typeface="Raleway"/>
              </a:rPr>
              <a:t>Viktorija Cimbalistaitė – tel. </a:t>
            </a:r>
            <a:r>
              <a:rPr lang="pt-BR" sz="1600" dirty="0">
                <a:solidFill>
                  <a:srgbClr val="212121"/>
                </a:solidFill>
                <a:latin typeface="Raleway"/>
              </a:rPr>
              <a:t>8 667 62181</a:t>
            </a:r>
            <a:r>
              <a:rPr lang="lt-LT" sz="1600" dirty="0">
                <a:solidFill>
                  <a:srgbClr val="212121"/>
                </a:solidFill>
                <a:latin typeface="Raleway"/>
              </a:rPr>
              <a:t>, el. p. </a:t>
            </a:r>
            <a:r>
              <a:rPr lang="lt-LT" sz="1600" u="sng" dirty="0" err="1">
                <a:solidFill>
                  <a:srgbClr val="212121"/>
                </a:solidFill>
                <a:latin typeface="Raleway"/>
              </a:rPr>
              <a:t>viktorija</a:t>
            </a:r>
            <a:r>
              <a:rPr lang="lt-LT" sz="1600" u="sng" dirty="0" err="1">
                <a:solidFill>
                  <a:srgbClr val="212121"/>
                </a:solidFill>
                <a:latin typeface="Raleway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.cimbalistaite@apva.lt</a:t>
            </a:r>
            <a:endParaRPr lang="lt-LT" sz="1600" u="sng" dirty="0">
              <a:solidFill>
                <a:srgbClr val="212121"/>
              </a:solidFill>
              <a:latin typeface="Raleway"/>
            </a:endParaRPr>
          </a:p>
          <a:p>
            <a:pPr marL="0" indent="0" algn="just">
              <a:buNone/>
            </a:pPr>
            <a:endParaRPr lang="lt-LT" sz="2400" b="0" i="0" dirty="0">
              <a:solidFill>
                <a:srgbClr val="212121"/>
              </a:solidFill>
              <a:effectLst/>
              <a:latin typeface="Raleway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9412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3B075B-A7C8-4F7A-BF9E-C07E3A475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dirty="0"/>
              <a:t>Lėšos ir jų paskirtis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979A367-6586-432C-959A-0A999AA06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7355160" cy="42093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lt-LT" sz="2400" b="1" dirty="0">
                <a:latin typeface="Times New Roman" panose="02020603050405020304" pitchFamily="18" charset="0"/>
              </a:rPr>
              <a:t>3 017 980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EUR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skirta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kvietimui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lt-LT" sz="2400" b="1" dirty="0">
                <a:latin typeface="Times New Roman" panose="02020603050405020304" pitchFamily="18" charset="0"/>
              </a:rPr>
              <a:t>1 810 788 EUR </a:t>
            </a:r>
            <a:r>
              <a:rPr lang="lt-LT" sz="2400" dirty="0">
                <a:latin typeface="Times New Roman" panose="02020603050405020304" pitchFamily="18" charset="0"/>
              </a:rPr>
              <a:t>numatyta 2021 m. mokėjimams;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just"/>
            <a:endParaRPr lang="lt-LT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t-LT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Lėšų paskirtis - </a:t>
            </a:r>
            <a:r>
              <a:rPr lang="lt-L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nuotekų surinkimo tinklų tiesimui per vartotojui priklausantį ar kitaip valdomą sklypą bei valstybinę ar savivaldybės žemę, būstui prijungti prie  esamos 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centralizuotosios nuotekų surinkimo sistemos.</a:t>
            </a:r>
          </a:p>
          <a:p>
            <a:pPr marL="0" indent="0">
              <a:buNone/>
            </a:pPr>
            <a:endParaRPr lang="lt-LT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900" b="1" i="1" dirty="0">
                <a:latin typeface="Times New Roman" panose="02020603050405020304" pitchFamily="18" charset="0"/>
              </a:rPr>
              <a:t>Finansavimo kryptys </a:t>
            </a:r>
            <a:r>
              <a:rPr lang="lt-LT" sz="1900" i="1" dirty="0">
                <a:latin typeface="Times New Roman" panose="02020603050405020304" pitchFamily="18" charset="0"/>
              </a:rPr>
              <a:t>patvirtintos </a:t>
            </a:r>
            <a:r>
              <a:rPr lang="nn-NO" sz="1900" i="1" dirty="0">
                <a:latin typeface="Times New Roman" panose="02020603050405020304" pitchFamily="18" charset="0"/>
              </a:rPr>
              <a:t>Aplinkos ministro</a:t>
            </a:r>
            <a:r>
              <a:rPr lang="lt-LT" sz="1900" i="1" dirty="0">
                <a:latin typeface="Times New Roman" panose="02020603050405020304" pitchFamily="18" charset="0"/>
              </a:rPr>
              <a:t> </a:t>
            </a:r>
            <a:r>
              <a:rPr lang="nn-NO" sz="1900" i="1" dirty="0">
                <a:latin typeface="Times New Roman" panose="02020603050405020304" pitchFamily="18" charset="0"/>
              </a:rPr>
              <a:t>2021 m. gegužės 12 d. </a:t>
            </a:r>
            <a:r>
              <a:rPr lang="lt-LT" sz="1900" i="1" dirty="0">
                <a:latin typeface="Times New Roman" panose="02020603050405020304" pitchFamily="18" charset="0"/>
              </a:rPr>
              <a:t>į</a:t>
            </a:r>
            <a:r>
              <a:rPr lang="nn-NO" sz="1900" i="1" dirty="0">
                <a:latin typeface="Times New Roman" panose="02020603050405020304" pitchFamily="18" charset="0"/>
              </a:rPr>
              <a:t>sakym</a:t>
            </a:r>
            <a:r>
              <a:rPr lang="lt-LT" sz="1900" i="1" dirty="0">
                <a:latin typeface="Times New Roman" panose="02020603050405020304" pitchFamily="18" charset="0"/>
              </a:rPr>
              <a:t>u</a:t>
            </a:r>
            <a:r>
              <a:rPr lang="nn-NO" sz="1900" i="1" dirty="0">
                <a:latin typeface="Times New Roman" panose="02020603050405020304" pitchFamily="18" charset="0"/>
              </a:rPr>
              <a:t> Nr. D1-287</a:t>
            </a:r>
            <a:r>
              <a:rPr lang="lt-LT" sz="1900" i="1" dirty="0"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lt-LT" sz="1900" i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900" b="1" i="1" dirty="0">
                <a:latin typeface="Times New Roman" panose="02020603050405020304" pitchFamily="18" charset="0"/>
              </a:rPr>
              <a:t>Gyvenamų būstų prijungimo</a:t>
            </a:r>
            <a:r>
              <a:rPr lang="lt-LT" sz="1900" i="1" dirty="0">
                <a:latin typeface="Times New Roman" panose="02020603050405020304" pitchFamily="18" charset="0"/>
              </a:rPr>
              <a:t> prie esamų centralizuotų nuotekų tvarkymo sistemų investicinių </a:t>
            </a:r>
            <a:r>
              <a:rPr lang="lt-LT" sz="1900" b="1" i="1" dirty="0">
                <a:latin typeface="Times New Roman" panose="02020603050405020304" pitchFamily="18" charset="0"/>
              </a:rPr>
              <a:t>projektų įgyvendinimo ir priežiūros tvarkos aprašas</a:t>
            </a:r>
            <a:r>
              <a:rPr lang="lt-LT" sz="1900" i="1" dirty="0">
                <a:latin typeface="Times New Roman" panose="02020603050405020304" pitchFamily="18" charset="0"/>
              </a:rPr>
              <a:t> patvirtintas </a:t>
            </a:r>
            <a:r>
              <a:rPr lang="nn-NO" sz="1900" i="1" dirty="0">
                <a:latin typeface="Times New Roman" panose="02020603050405020304" pitchFamily="18" charset="0"/>
              </a:rPr>
              <a:t>Aplinkos ministro</a:t>
            </a:r>
            <a:r>
              <a:rPr lang="lt-LT" sz="1900" i="1" dirty="0">
                <a:latin typeface="Times New Roman" panose="02020603050405020304" pitchFamily="18" charset="0"/>
              </a:rPr>
              <a:t> </a:t>
            </a:r>
            <a:r>
              <a:rPr lang="nn-NO" sz="1900" i="1" dirty="0">
                <a:latin typeface="Times New Roman" panose="02020603050405020304" pitchFamily="18" charset="0"/>
              </a:rPr>
              <a:t>2021 m. liepos 1 d. </a:t>
            </a:r>
            <a:r>
              <a:rPr lang="lt-LT" sz="1900" i="1" dirty="0">
                <a:latin typeface="Times New Roman" panose="02020603050405020304" pitchFamily="18" charset="0"/>
              </a:rPr>
              <a:t> Įsakymu </a:t>
            </a:r>
            <a:r>
              <a:rPr lang="nn-NO" sz="1900" i="1" dirty="0">
                <a:latin typeface="Times New Roman" panose="02020603050405020304" pitchFamily="18" charset="0"/>
              </a:rPr>
              <a:t>Nr. D1-398</a:t>
            </a:r>
            <a:r>
              <a:rPr lang="lt-LT" sz="1900" i="1" dirty="0">
                <a:latin typeface="Times New Roman" panose="02020603050405020304" pitchFamily="18" charset="0"/>
              </a:rPr>
              <a:t>.</a:t>
            </a:r>
            <a:endParaRPr lang="en-US" sz="19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129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8025C0D-3ED1-41D9-92B2-F52C847B1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Autofit/>
          </a:bodyPr>
          <a:lstStyle/>
          <a:p>
            <a:r>
              <a:rPr lang="lt-LT" dirty="0">
                <a:cs typeface="Times New Roman" panose="02020603050405020304" pitchFamily="18" charset="0"/>
              </a:rPr>
              <a:t>Įtraukti į projektą galima</a:t>
            </a:r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3964A07A-FD54-475D-BE92-ED5918D456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60094"/>
              </p:ext>
            </p:extLst>
          </p:nvPr>
        </p:nvGraphicFramePr>
        <p:xfrm>
          <a:off x="539552" y="1628800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7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3B075B-A7C8-4F7A-BF9E-C07E3A475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lt-LT" dirty="0"/>
              <a:t>EK sąraše paminėtos a</a:t>
            </a:r>
            <a:r>
              <a:rPr lang="en-US" dirty="0" err="1"/>
              <a:t>glomeracijos</a:t>
            </a:r>
            <a:endParaRPr lang="lt-LT" dirty="0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AD70B2FB-6C11-4BEC-8CE2-74E2585BC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17638"/>
            <a:ext cx="4587596" cy="4880421"/>
          </a:xfrm>
          <a:prstGeom prst="rect">
            <a:avLst/>
          </a:prstGeom>
          <a:noFill/>
        </p:spPr>
      </p:pic>
      <p:pic>
        <p:nvPicPr>
          <p:cNvPr id="7" name="Paveikslėlis 6" descr="Paveikslėlis, kuriame yra žemėlapis&#10;&#10;Automatiškai sugeneruotas aprašymas">
            <a:extLst>
              <a:ext uri="{FF2B5EF4-FFF2-40B4-BE49-F238E27FC236}">
                <a16:creationId xmlns:a16="http://schemas.microsoft.com/office/drawing/2014/main" id="{A75B71D9-CAA5-4144-980B-A478033C8A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60947"/>
            <a:ext cx="4437112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4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BEB60B5-B516-43A2-81AC-8D5812747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0440"/>
            <a:ext cx="8229600" cy="1143000"/>
          </a:xfrm>
        </p:spPr>
        <p:txBody>
          <a:bodyPr>
            <a:normAutofit/>
          </a:bodyPr>
          <a:lstStyle/>
          <a:p>
            <a:r>
              <a:rPr lang="lt-LT" dirty="0"/>
              <a:t>Būsto pajungimas</a:t>
            </a:r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DF8C015B-62CC-485E-A18B-E1A011727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1600200"/>
            <a:ext cx="8473783" cy="3880517"/>
          </a:xfrm>
          <a:prstGeom prst="rect">
            <a:avLst/>
          </a:prstGeom>
        </p:spPr>
      </p:pic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D9AD858E-FCFA-44E2-BD95-99707D96F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075241" cy="4425355"/>
          </a:xfrm>
        </p:spPr>
        <p:txBody>
          <a:bodyPr/>
          <a:lstStyle/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4840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60E6701-2285-442B-B370-EF33D2CD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lt-LT" dirty="0"/>
              <a:t>Apribojimai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6877646-C30B-4F0E-85DB-9951E09F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sz="1900" dirty="0">
              <a:effectLst/>
            </a:endParaRP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būstams prijungti prie esamų centralizuotų nuotekų surinkimo tinklų, kurių tiesimas bendrai finansuotas iš 05.3.2-VIPA-T-024 priemonės „Nuotekų surinkimo tinklų plėtra“ ir 05.3.2-FM-F-015 priemonės „Vandentvarkos fondas“ lėšų;</a:t>
            </a:r>
          </a:p>
          <a:p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nefinansuojamas būstų prijungimas, kurie finansuoti arba finansuojami valstybės ar savivaldybių biudžetų ar išteklių, ES Struktūrinės paramos ar kitų fondų bei programų lėšomis;</a:t>
            </a:r>
          </a:p>
          <a:p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negali būti finansuojami su gyvenamojo sektoriaus plėtra susiję projektai.</a:t>
            </a:r>
          </a:p>
          <a:p>
            <a:pPr marL="0" indent="0">
              <a:buNone/>
            </a:pPr>
            <a:endParaRPr lang="lt-LT" sz="1800" strike="sngStrik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9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Būstai nepatenka į įgyvendinto ar įgyvendinamo projekto, finansuojamo 2014–2020 m. ES Struktūrinės paramos lėšomis teritoriją;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8054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60E6701-2285-442B-B370-EF33D2CD2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lt-LT" sz="2800" dirty="0"/>
              <a:t>Subsidijos teikimo sąlygos</a:t>
            </a:r>
            <a:endParaRPr lang="en-US" sz="2800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6877646-C30B-4F0E-85DB-9951E09F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lt-LT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Galimi pareiškėjai – viešieji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geriamojo vandens tiekėjai ir nuotekų tvarkytojai (turintys licenciją ir neturinty</a:t>
            </a:r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 įsiskolinimų)</a:t>
            </a:r>
            <a:endParaRPr lang="lt-L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t-LT" sz="19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arba </a:t>
            </a:r>
            <a:r>
              <a:rPr lang="lt-LT" sz="1900" b="1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savivaldybės institucijos</a:t>
            </a:r>
            <a:r>
              <a:rPr lang="lt-LT" sz="19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lt-LT" sz="1900" strike="sngStrike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70% tinkamų finansuoti išlaidų, tiesiant nuotekų surinkimo tinklų dalį iki gyventojo sklypo (viešojoje geriamojo vandens tiekimo teritorijoje (valstybės ar savivaldybės teisėtais pagrindais naudojamoje teritorijoje));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tinkamų finansuoti išlaidų privačiame sklype;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300 000 EUR projektui;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2 100 EUR vienam būstui.</a:t>
            </a:r>
            <a:endParaRPr lang="lt-LT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lt-L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lt-L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1307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07C7A40-0BE9-4EB2-AAC4-B671A407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Iki paraiškos pateikimo pasirengti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4481067-BA22-4E79-BAC7-1908E794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gyvenamų būstų, kuriuos numatoma prijungti prie nuotekų surinkimo tinklų, sąrašas (Aprašo 11 p.);</a:t>
            </a:r>
          </a:p>
          <a:p>
            <a:r>
              <a:rPr lang="lt-L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Šis sąrašas sudarytas pagal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patvirtintą gyvenamų būstų prijungimo prie nuotekų surinkimo tinklų atrankos tvarką (Aprašo 11 p.);</a:t>
            </a:r>
          </a:p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preliminarias sutartis (Aprašo 12 p.);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2942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A3968B3-8AFB-4ED6-8F99-20BB48DE2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Tinkamos finansuoti išlaidos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BA33119-69B2-4AD6-9066-37E5C0C76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lt-LT" sz="4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padarytos ir apmokėtos po einamųjų metų finansavimo krypčių patvirtinimo iki projekto įgyvendinimo laikotarpio pabaigos</a:t>
            </a:r>
            <a:r>
              <a:rPr lang="lt-LT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lt-LT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geodezinių matavimų, kadastrinių matavimų, statybinių tyrinėjimų, inžinerinių geologinių ir geotechninių tyrimų, archeologinių tyrimų, nekilnojamųjų kultūros vertybių tyrimų, higienos tyrimų ir teisinės registracijos išlaidos;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nuotekų surinkimo tinklų statyba;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vejos, žvyro, betoninių trinkelių, šaligatvio plytelių, asfaltbetonio dangų atstatymo išlaidos;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statinio statybos techninės priežiūros išlaidos;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statinio projekto rengimo, statinio projekto vykdymo priežiūros ir ekspertizių atlikimo išlaidos (kurios neviršija 7 proc. projekto tinkamų finansuoti išlaidų sumos);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statybą leidžiančių ir statybos užbaigimą patvirtinančių dokumentų, parengimo išlaidos;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PVM, jei, vadovaujantis Lietuvos Respublikos įstatymais, projekto vykdytojas negali įtraukti PVM į PVM atskaitą;</a:t>
            </a:r>
          </a:p>
          <a:p>
            <a:pPr algn="just">
              <a:lnSpc>
                <a:spcPct val="120000"/>
              </a:lnSpc>
            </a:pP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informacinės lentelės apie įgyvendintą projektą įrengimo išlaidos;</a:t>
            </a:r>
          </a:p>
        </p:txBody>
      </p:sp>
    </p:spTree>
    <p:extLst>
      <p:ext uri="{BB962C8B-B14F-4D97-AF65-F5344CB8AC3E}">
        <p14:creationId xmlns:p14="http://schemas.microsoft.com/office/powerpoint/2010/main" val="610582218"/>
      </p:ext>
    </p:extLst>
  </p:cSld>
  <p:clrMapOvr>
    <a:masterClrMapping/>
  </p:clrMapOvr>
</p:sld>
</file>

<file path=ppt/theme/theme1.xml><?xml version="1.0" encoding="utf-8"?>
<a:theme xmlns:a="http://schemas.openxmlformats.org/drawingml/2006/main" name="APVA PREZENTACI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924</Words>
  <Application>Microsoft Office PowerPoint</Application>
  <PresentationFormat>Demonstracija ekrane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21" baseType="lpstr">
      <vt:lpstr>Arial</vt:lpstr>
      <vt:lpstr>Arial</vt:lpstr>
      <vt:lpstr>Calibri</vt:lpstr>
      <vt:lpstr>Raleway</vt:lpstr>
      <vt:lpstr>Times New Roman</vt:lpstr>
      <vt:lpstr>APVA PREZENTACIJA</vt:lpstr>
      <vt:lpstr>Lietuvos aplinkos apsaugos investicijų fondas</vt:lpstr>
      <vt:lpstr>Lėšos ir jų paskirtis</vt:lpstr>
      <vt:lpstr>Įtraukti į projektą galima</vt:lpstr>
      <vt:lpstr>EK sąraše paminėtos aglomeracijos</vt:lpstr>
      <vt:lpstr>Būsto pajungimas</vt:lpstr>
      <vt:lpstr>Apribojimai</vt:lpstr>
      <vt:lpstr>Subsidijos teikimo sąlygos</vt:lpstr>
      <vt:lpstr>Iki paraiškos pateikimo pasirengti</vt:lpstr>
      <vt:lpstr>Tinkamos finansuoti išlaidos</vt:lpstr>
      <vt:lpstr>Projektų atranka</vt:lpstr>
      <vt:lpstr>Reikalavimai projekto įgyvendinimui</vt:lpstr>
      <vt:lpstr>Preliminarus planas</vt:lpstr>
      <vt:lpstr>Patarimai</vt:lpstr>
      <vt:lpstr>Gauti klausimai:</vt:lpstr>
      <vt:lpstr>Turint klausimų kontaktuoti: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Lietuvos aplinkos apsaugos investicijų fondas</dc:title>
  <dc:creator>Vidas Stašauskas</dc:creator>
  <cp:lastModifiedBy>Vidas Stašauskas</cp:lastModifiedBy>
  <cp:revision>49</cp:revision>
  <dcterms:created xsi:type="dcterms:W3CDTF">2021-01-07T17:05:30Z</dcterms:created>
  <dcterms:modified xsi:type="dcterms:W3CDTF">2021-08-26T06:41:42Z</dcterms:modified>
</cp:coreProperties>
</file>