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3" r:id="rId9"/>
    <p:sldId id="286" r:id="rId10"/>
    <p:sldId id="287" r:id="rId11"/>
    <p:sldId id="288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vilė Naikutė" initials="AN" lastIdx="2" clrIdx="0">
    <p:extLst>
      <p:ext uri="{19B8F6BF-5375-455C-9EA6-DF929625EA0E}">
        <p15:presenceInfo xmlns:p15="http://schemas.microsoft.com/office/powerpoint/2012/main" userId="Akvilė Naikut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2375" autoAdjust="0"/>
  </p:normalViewPr>
  <p:slideViewPr>
    <p:cSldViewPr>
      <p:cViewPr varScale="1">
        <p:scale>
          <a:sx n="59" d="100"/>
          <a:sy n="59" d="100"/>
        </p:scale>
        <p:origin x="17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178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5AB45-C022-4600-BF50-C69833622216}" type="datetimeFigureOut">
              <a:rPr lang="lt-LT" smtClean="0"/>
              <a:t>2021-08-25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D227A-105E-4C58-A723-4A8B96335FA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60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D227A-105E-4C58-A723-4A8B96335FA3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49651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D227A-105E-4C58-A723-4A8B96335FA3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840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B7C3-7BEC-477E-9590-0AD348ABE927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60833-80EB-48DE-BC2C-1FE02E0ABDC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PVA_logo_2_spalvos_su_LT_pavadinimu_RGB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14282" y="142852"/>
            <a:ext cx="2714644" cy="449613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62675"/>
            <a:ext cx="11715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Paraiškos pildymas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B2FCE5C-67D5-4574-A809-A8186B81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4"/>
            <a:ext cx="8229600" cy="724943"/>
          </a:xfrm>
        </p:spPr>
        <p:txBody>
          <a:bodyPr>
            <a:normAutofit/>
          </a:bodyPr>
          <a:lstStyle/>
          <a:p>
            <a:r>
              <a:rPr lang="lt-LT" sz="2800" dirty="0"/>
              <a:t>Projekto išlaidos (3)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A756B98-40DA-410C-AEA8-01D01275F3A9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48681" y="1592480"/>
            <a:ext cx="8045450" cy="4572826"/>
          </a:xfrm>
          <a:noFill/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7AFE3820-680D-4405-BE99-B2ECFAA9E189}"/>
              </a:ext>
            </a:extLst>
          </p:cNvPr>
          <p:cNvSpPr/>
          <p:nvPr/>
        </p:nvSpPr>
        <p:spPr>
          <a:xfrm>
            <a:off x="3419872" y="1921694"/>
            <a:ext cx="4176464" cy="720080"/>
          </a:xfrm>
          <a:prstGeom prst="wedgeRectCallout">
            <a:avLst>
              <a:gd name="adj1" fmla="val -58424"/>
              <a:gd name="adj2" fmla="val 4875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solidFill>
                  <a:schemeClr val="tx1"/>
                </a:solidFill>
              </a:rPr>
              <a:t>Detalizuojama, kokios projekto išlaidos priskiriamos netinkamoms išlaidoms. Jei planuojama įsigyti ir kitus darbus ar paslaugas, kurios nepriskiriamos tinkamoms finansuoti.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29DB023-FBB3-4382-B92D-90E470E3DEEF}"/>
              </a:ext>
            </a:extLst>
          </p:cNvPr>
          <p:cNvSpPr/>
          <p:nvPr/>
        </p:nvSpPr>
        <p:spPr>
          <a:xfrm>
            <a:off x="3851920" y="3406137"/>
            <a:ext cx="2006649" cy="810090"/>
          </a:xfrm>
          <a:prstGeom prst="wedgeRectCallout">
            <a:avLst>
              <a:gd name="adj1" fmla="val -71902"/>
              <a:gd name="adj2" fmla="val 768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solidFill>
                  <a:schemeClr val="tx1"/>
                </a:solidFill>
              </a:rPr>
              <a:t>Jei netinkamų išlaidų yra ne viena kategorija, pridedama tiek eilučių, kiek yra skirtingų išlaidų kategorijų.</a:t>
            </a:r>
          </a:p>
        </p:txBody>
      </p:sp>
    </p:spTree>
    <p:extLst>
      <p:ext uri="{BB962C8B-B14F-4D97-AF65-F5344CB8AC3E}">
        <p14:creationId xmlns:p14="http://schemas.microsoft.com/office/powerpoint/2010/main" val="3137794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F80E-5B16-41C5-B2F8-6FB539B9B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lt-LT" sz="2800" dirty="0"/>
              <a:t>Projekto parengtumas</a:t>
            </a:r>
          </a:p>
        </p:txBody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CD5AF4D-D7AD-4A17-85C8-F5989774810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58850" y="1530350"/>
            <a:ext cx="7226300" cy="4706962"/>
          </a:xfrm>
        </p:spPr>
      </p:pic>
    </p:spTree>
    <p:extLst>
      <p:ext uri="{BB962C8B-B14F-4D97-AF65-F5344CB8AC3E}">
        <p14:creationId xmlns:p14="http://schemas.microsoft.com/office/powerpoint/2010/main" val="103125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0CE09-4AE5-41F9-810D-CB991D31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lt-LT" sz="2800" dirty="0"/>
              <a:t>Pareiškėjo deklaracija</a:t>
            </a:r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E0D81C1-D607-43A0-8E83-197CA044C14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46075" y="1417638"/>
            <a:ext cx="8451850" cy="3097213"/>
          </a:xfrm>
        </p:spPr>
      </p:pic>
    </p:spTree>
    <p:extLst>
      <p:ext uri="{BB962C8B-B14F-4D97-AF65-F5344CB8AC3E}">
        <p14:creationId xmlns:p14="http://schemas.microsoft.com/office/powerpoint/2010/main" val="394810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A666A-8428-48A5-8F5B-09898CDE2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3514"/>
            <a:ext cx="8229600" cy="778098"/>
          </a:xfrm>
        </p:spPr>
        <p:txBody>
          <a:bodyPr>
            <a:normAutofit/>
          </a:bodyPr>
          <a:lstStyle/>
          <a:p>
            <a:r>
              <a:rPr lang="lt-LT" sz="2800" dirty="0"/>
              <a:t>Pareiškėjo duomenys (1)</a:t>
            </a:r>
          </a:p>
        </p:txBody>
      </p:sp>
      <p:pic>
        <p:nvPicPr>
          <p:cNvPr id="22" name="Content Placeholder 21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3B3B1E15-2BCD-4CBE-8D44-E01489BAF03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661380" y="1490350"/>
            <a:ext cx="7821240" cy="4692874"/>
          </a:xfrm>
        </p:spPr>
      </p:pic>
      <p:sp>
        <p:nvSpPr>
          <p:cNvPr id="25" name="Speech Bubble: Rectangle 24">
            <a:extLst>
              <a:ext uri="{FF2B5EF4-FFF2-40B4-BE49-F238E27FC236}">
                <a16:creationId xmlns:a16="http://schemas.microsoft.com/office/drawing/2014/main" id="{90E26117-B45F-42B7-A614-7962255BC376}"/>
              </a:ext>
            </a:extLst>
          </p:cNvPr>
          <p:cNvSpPr/>
          <p:nvPr/>
        </p:nvSpPr>
        <p:spPr>
          <a:xfrm>
            <a:off x="2411760" y="4797152"/>
            <a:ext cx="2016224" cy="840769"/>
          </a:xfrm>
          <a:prstGeom prst="wedgeRectCallout">
            <a:avLst>
              <a:gd name="adj1" fmla="val -64484"/>
              <a:gd name="adj2" fmla="val 5399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Pasirenkamas</a:t>
            </a:r>
            <a:r>
              <a:rPr lang="lt-LT" dirty="0"/>
              <a:t> </a:t>
            </a:r>
            <a:r>
              <a:rPr lang="lt-LT" dirty="0">
                <a:solidFill>
                  <a:schemeClr val="tx1"/>
                </a:solidFill>
              </a:rPr>
              <a:t>veiklos kodas pagal EVRK</a:t>
            </a:r>
          </a:p>
        </p:txBody>
      </p:sp>
    </p:spTree>
    <p:extLst>
      <p:ext uri="{BB962C8B-B14F-4D97-AF65-F5344CB8AC3E}">
        <p14:creationId xmlns:p14="http://schemas.microsoft.com/office/powerpoint/2010/main" val="11471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6301-5016-4613-A960-B5A019C70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725488"/>
          </a:xfrm>
        </p:spPr>
        <p:txBody>
          <a:bodyPr>
            <a:normAutofit/>
          </a:bodyPr>
          <a:lstStyle/>
          <a:p>
            <a:r>
              <a:rPr lang="lt-LT" sz="2800" dirty="0"/>
              <a:t>Pareiškėjo duomenys (2)</a:t>
            </a:r>
          </a:p>
        </p:txBody>
      </p:sp>
      <p:pic>
        <p:nvPicPr>
          <p:cNvPr id="7" name="Content Placeholder 6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1FD4C522-FB4C-4150-AB0E-C7D688D5233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r="4167"/>
          <a:stretch/>
        </p:blipFill>
        <p:spPr>
          <a:xfrm>
            <a:off x="630237" y="1425584"/>
            <a:ext cx="7675739" cy="4740266"/>
          </a:xfrm>
        </p:spPr>
      </p:pic>
    </p:spTree>
    <p:extLst>
      <p:ext uri="{BB962C8B-B14F-4D97-AF65-F5344CB8AC3E}">
        <p14:creationId xmlns:p14="http://schemas.microsoft.com/office/powerpoint/2010/main" val="232001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79CB8-012F-4EC1-9134-713FE364F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lt-LT" sz="2800" dirty="0"/>
              <a:t>Pareiškėjo duomenys (3)</a:t>
            </a:r>
          </a:p>
        </p:txBody>
      </p:sp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6EADA2F-86F9-4B62-9A40-3201838C8B5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16706" y="1417638"/>
            <a:ext cx="7910587" cy="4494663"/>
          </a:xfr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84359FF6-68B5-42F1-8572-5DB4C044074C}"/>
              </a:ext>
            </a:extLst>
          </p:cNvPr>
          <p:cNvSpPr/>
          <p:nvPr/>
        </p:nvSpPr>
        <p:spPr>
          <a:xfrm>
            <a:off x="3311859" y="2216126"/>
            <a:ext cx="2520280" cy="864096"/>
          </a:xfrm>
          <a:prstGeom prst="wedgeRectCallout">
            <a:avLst>
              <a:gd name="adj1" fmla="val -59004"/>
              <a:gd name="adj2" fmla="val 4265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solidFill>
                  <a:schemeClr val="tx1"/>
                </a:solidFill>
              </a:rPr>
              <a:t>Nurodomi pareškėjo darbuotojo, su kuriuo galima kontaktuoti visais su paraiška susijusiais klausimais duomenys</a:t>
            </a:r>
          </a:p>
        </p:txBody>
      </p:sp>
    </p:spTree>
    <p:extLst>
      <p:ext uri="{BB962C8B-B14F-4D97-AF65-F5344CB8AC3E}">
        <p14:creationId xmlns:p14="http://schemas.microsoft.com/office/powerpoint/2010/main" val="46387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3C3F8E-BCF9-4909-80CB-F70E10FBD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9150"/>
            <a:ext cx="8229600" cy="798488"/>
          </a:xfrm>
        </p:spPr>
        <p:txBody>
          <a:bodyPr>
            <a:normAutofit/>
          </a:bodyPr>
          <a:lstStyle/>
          <a:p>
            <a:r>
              <a:rPr lang="lt-LT" sz="2800" dirty="0"/>
              <a:t>Informacija apie projektą</a:t>
            </a:r>
          </a:p>
        </p:txBody>
      </p:sp>
      <p:pic>
        <p:nvPicPr>
          <p:cNvPr id="11" name="Content Placeholder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A149620-B1C9-4A84-A385-DD8B17FBDA7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b="1351"/>
          <a:stretch/>
        </p:blipFill>
        <p:spPr>
          <a:xfrm>
            <a:off x="1462038" y="1428182"/>
            <a:ext cx="6219924" cy="4810668"/>
          </a:xfr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A7A9CC1B-4FBF-4809-9BD0-87A7881636F2}"/>
              </a:ext>
            </a:extLst>
          </p:cNvPr>
          <p:cNvSpPr/>
          <p:nvPr/>
        </p:nvSpPr>
        <p:spPr>
          <a:xfrm>
            <a:off x="4359511" y="1283941"/>
            <a:ext cx="3168352" cy="576064"/>
          </a:xfrm>
          <a:prstGeom prst="wedgeRectCallout">
            <a:avLst>
              <a:gd name="adj1" fmla="val -62241"/>
              <a:gd name="adj2" fmla="val -55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solidFill>
                  <a:schemeClr val="tx1"/>
                </a:solidFill>
              </a:rPr>
              <a:t>Projekto įgyvendinimo laikotarpis negali būti ilgesnis kaip 20 mėnesių. 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EC8DD75C-2C76-4C5F-8975-9319BF00820D}"/>
              </a:ext>
            </a:extLst>
          </p:cNvPr>
          <p:cNvSpPr/>
          <p:nvPr/>
        </p:nvSpPr>
        <p:spPr>
          <a:xfrm>
            <a:off x="5652120" y="3830563"/>
            <a:ext cx="2376264" cy="1080120"/>
          </a:xfrm>
          <a:prstGeom prst="wedgeRectCallout">
            <a:avLst>
              <a:gd name="adj1" fmla="val -76972"/>
              <a:gd name="adj2" fmla="val -37914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solidFill>
                  <a:schemeClr val="tx1"/>
                </a:solidFill>
              </a:rPr>
              <a:t>Aprašoma, kaip šiuo metu tvarkomos nuotekos planuojamuose prijungti būstuose, kokios sistemos naudojamos (jei pareiškėjui tai žinoma). 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39C1B76E-34E7-4119-AC5D-F4F8EC7D0AF0}"/>
              </a:ext>
            </a:extLst>
          </p:cNvPr>
          <p:cNvSpPr/>
          <p:nvPr/>
        </p:nvSpPr>
        <p:spPr>
          <a:xfrm>
            <a:off x="5004048" y="5199734"/>
            <a:ext cx="2376264" cy="1080120"/>
          </a:xfrm>
          <a:prstGeom prst="wedgeRectCallout">
            <a:avLst>
              <a:gd name="adj1" fmla="val -71662"/>
              <a:gd name="adj2" fmla="val -41206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solidFill>
                  <a:schemeClr val="tx1"/>
                </a:solidFill>
              </a:rPr>
              <a:t>Aprašoma, preliminarus išvadų skaičius ir preliminarus ilgis, pakėlimo siurblių kiekis (jei reikalinga) ir pan.</a:t>
            </a:r>
          </a:p>
        </p:txBody>
      </p:sp>
    </p:spTree>
    <p:extLst>
      <p:ext uri="{BB962C8B-B14F-4D97-AF65-F5344CB8AC3E}">
        <p14:creationId xmlns:p14="http://schemas.microsoft.com/office/powerpoint/2010/main" val="95719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B31092-8BF0-436E-A295-844B17B2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7558"/>
            <a:ext cx="8229600" cy="720080"/>
          </a:xfrm>
        </p:spPr>
        <p:txBody>
          <a:bodyPr>
            <a:normAutofit/>
          </a:bodyPr>
          <a:lstStyle/>
          <a:p>
            <a:r>
              <a:rPr lang="lt-LT" sz="2800" dirty="0"/>
              <a:t>Projekto rodikliai (1)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15DD1A0-6D4B-46E9-96C7-8A8F0356B63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043781" y="1583924"/>
            <a:ext cx="6480547" cy="4840364"/>
          </a:xfrm>
        </p:spPr>
      </p:pic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7951AAFF-BA32-45E6-9A52-14CF86089D59}"/>
              </a:ext>
            </a:extLst>
          </p:cNvPr>
          <p:cNvSpPr/>
          <p:nvPr/>
        </p:nvSpPr>
        <p:spPr>
          <a:xfrm>
            <a:off x="5868144" y="1987254"/>
            <a:ext cx="2160240" cy="720080"/>
          </a:xfrm>
          <a:prstGeom prst="wedgeRectCallout">
            <a:avLst>
              <a:gd name="adj1" fmla="val -26947"/>
              <a:gd name="adj2" fmla="val 9636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Nurodomas planuojamų prijungti būstų skaičius</a:t>
            </a: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40727BFC-002D-4785-A9B4-FAA726993758}"/>
              </a:ext>
            </a:extLst>
          </p:cNvPr>
          <p:cNvSpPr/>
          <p:nvPr/>
        </p:nvSpPr>
        <p:spPr>
          <a:xfrm>
            <a:off x="2891230" y="4004105"/>
            <a:ext cx="2256834" cy="650948"/>
          </a:xfrm>
          <a:prstGeom prst="wedgeRectCallout">
            <a:avLst>
              <a:gd name="adj1" fmla="val -40295"/>
              <a:gd name="adj2" fmla="val 9354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Paliekama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reik</a:t>
            </a:r>
            <a:r>
              <a:rPr lang="lt-LT" sz="1400" dirty="0">
                <a:solidFill>
                  <a:schemeClr val="tx1"/>
                </a:solidFill>
              </a:rPr>
              <a:t>šmė 0, nes nei vienas iš numatomų būstų nėra prijungtas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0BC77AE0-5780-4925-B3BD-CC1549FBD892}"/>
              </a:ext>
            </a:extLst>
          </p:cNvPr>
          <p:cNvSpPr/>
          <p:nvPr/>
        </p:nvSpPr>
        <p:spPr>
          <a:xfrm>
            <a:off x="6012160" y="3960187"/>
            <a:ext cx="2160240" cy="720080"/>
          </a:xfrm>
          <a:prstGeom prst="wedgeRectCallout">
            <a:avLst>
              <a:gd name="adj1" fmla="val -26947"/>
              <a:gd name="adj2" fmla="val 9636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Nurodomas planuojamų prijungti būstų skaičius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15D50046-6273-4ADD-9E69-8A75D43F6CBC}"/>
              </a:ext>
            </a:extLst>
          </p:cNvPr>
          <p:cNvSpPr/>
          <p:nvPr/>
        </p:nvSpPr>
        <p:spPr>
          <a:xfrm>
            <a:off x="4320728" y="5274076"/>
            <a:ext cx="2160240" cy="531188"/>
          </a:xfrm>
          <a:prstGeom prst="wedgeRectCallout">
            <a:avLst>
              <a:gd name="adj1" fmla="val -68453"/>
              <a:gd name="adj2" fmla="val -513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Turi būti nurodomas  - 1 metai.</a:t>
            </a:r>
          </a:p>
        </p:txBody>
      </p:sp>
    </p:spTree>
    <p:extLst>
      <p:ext uri="{BB962C8B-B14F-4D97-AF65-F5344CB8AC3E}">
        <p14:creationId xmlns:p14="http://schemas.microsoft.com/office/powerpoint/2010/main" val="131760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9C5FC-140F-4A2F-AF88-6B2D2B6AE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Autofit/>
          </a:bodyPr>
          <a:lstStyle/>
          <a:p>
            <a:r>
              <a:rPr lang="lt-LT" sz="2800" dirty="0"/>
              <a:t>Projekto rodikliai (2)</a:t>
            </a:r>
          </a:p>
        </p:txBody>
      </p:sp>
      <p:pic>
        <p:nvPicPr>
          <p:cNvPr id="7" name="Content Placeholder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6011381-AE2A-4A90-A44E-A1AB7F08CA4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259632" y="1628800"/>
            <a:ext cx="6432550" cy="4608512"/>
          </a:xfrm>
        </p:spPr>
      </p:pic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4815A2A6-7CAE-4F5E-8960-C8E51E6CFF1B}"/>
              </a:ext>
            </a:extLst>
          </p:cNvPr>
          <p:cNvSpPr/>
          <p:nvPr/>
        </p:nvSpPr>
        <p:spPr>
          <a:xfrm>
            <a:off x="3995936" y="1435101"/>
            <a:ext cx="3024336" cy="508918"/>
          </a:xfrm>
          <a:prstGeom prst="wedgeRectCallout">
            <a:avLst>
              <a:gd name="adj1" fmla="val -80257"/>
              <a:gd name="adj2" fmla="val 3136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Duomenys įvedami iš Excel skaičiuoklės</a:t>
            </a:r>
          </a:p>
        </p:txBody>
      </p:sp>
    </p:spTree>
    <p:extLst>
      <p:ext uri="{BB962C8B-B14F-4D97-AF65-F5344CB8AC3E}">
        <p14:creationId xmlns:p14="http://schemas.microsoft.com/office/powerpoint/2010/main" val="86460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41121-B220-4C2A-9D61-98C0461BC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lt-LT" sz="2800" dirty="0"/>
              <a:t>Projekto išlaidos (1)</a:t>
            </a:r>
          </a:p>
        </p:txBody>
      </p:sp>
      <p:pic>
        <p:nvPicPr>
          <p:cNvPr id="5" name="Content Placeholder 4" descr="Graphical user interface, text, application, Teams&#10;&#10;Description automatically generated">
            <a:extLst>
              <a:ext uri="{FF2B5EF4-FFF2-40B4-BE49-F238E27FC236}">
                <a16:creationId xmlns:a16="http://schemas.microsoft.com/office/drawing/2014/main" id="{102EF268-AFED-4B35-A2B6-466BFDF5F5D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511660" y="1452932"/>
            <a:ext cx="6120680" cy="4909021"/>
          </a:xfrm>
        </p:spPr>
      </p:pic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11C60628-434D-41F9-A335-3E44AF73BB36}"/>
              </a:ext>
            </a:extLst>
          </p:cNvPr>
          <p:cNvSpPr/>
          <p:nvPr/>
        </p:nvSpPr>
        <p:spPr>
          <a:xfrm>
            <a:off x="3347864" y="2204864"/>
            <a:ext cx="3096344" cy="1368152"/>
          </a:xfrm>
          <a:prstGeom prst="wedgeRectCallout">
            <a:avLst>
              <a:gd name="adj1" fmla="val -63007"/>
              <a:gd name="adj2" fmla="val -3520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400" dirty="0">
                <a:solidFill>
                  <a:schemeClr val="tx1"/>
                </a:solidFill>
              </a:rPr>
              <a:t>Nurodoma, kokiu dokumentu remiantis nustatyta tinkamų išlaidų suma (sąmata pagal SISTELA, komercinis pasiūlymas, sutartis ar pan.) ir išlaidų pozicija dokumente arba paaiškinimas kaip ji nustatyta.</a:t>
            </a:r>
          </a:p>
        </p:txBody>
      </p:sp>
    </p:spTree>
    <p:extLst>
      <p:ext uri="{BB962C8B-B14F-4D97-AF65-F5344CB8AC3E}">
        <p14:creationId xmlns:p14="http://schemas.microsoft.com/office/powerpoint/2010/main" val="3922430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2A05-E110-4218-BE3C-A01961F1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en-US" sz="2800" dirty="0" err="1"/>
              <a:t>Projekto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lt-LT" sz="2800" dirty="0"/>
              <a:t>šlaidos (2)</a:t>
            </a:r>
          </a:p>
        </p:txBody>
      </p:sp>
      <p:pic>
        <p:nvPicPr>
          <p:cNvPr id="5" name="Content Placeholder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D820577F-EB86-469D-A8B8-A823FCB8947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619672" y="1556792"/>
            <a:ext cx="5616623" cy="4680520"/>
          </a:xfrm>
        </p:spPr>
      </p:pic>
    </p:spTree>
    <p:extLst>
      <p:ext uri="{BB962C8B-B14F-4D97-AF65-F5344CB8AC3E}">
        <p14:creationId xmlns:p14="http://schemas.microsoft.com/office/powerpoint/2010/main" val="371522101"/>
      </p:ext>
    </p:extLst>
  </p:cSld>
  <p:clrMapOvr>
    <a:masterClrMapping/>
  </p:clrMapOvr>
</p:sld>
</file>

<file path=ppt/theme/theme1.xml><?xml version="1.0" encoding="utf-8"?>
<a:theme xmlns:a="http://schemas.openxmlformats.org/drawingml/2006/main" name="APVA PREZENTACI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227</Words>
  <Application>Microsoft Office PowerPoint</Application>
  <PresentationFormat>On-screen Show (4:3)</PresentationFormat>
  <Paragraphs>27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APVA PREZENTACIJA</vt:lpstr>
      <vt:lpstr>Paraiškos pildymas</vt:lpstr>
      <vt:lpstr>Pareiškėjo duomenys (1)</vt:lpstr>
      <vt:lpstr>Pareiškėjo duomenys (2)</vt:lpstr>
      <vt:lpstr>Pareiškėjo duomenys (3)</vt:lpstr>
      <vt:lpstr>Informacija apie projektą</vt:lpstr>
      <vt:lpstr>Projekto rodikliai (1)</vt:lpstr>
      <vt:lpstr>Projekto rodikliai (2)</vt:lpstr>
      <vt:lpstr>Projekto išlaidos (1)</vt:lpstr>
      <vt:lpstr>Projekto išlaidos (2)</vt:lpstr>
      <vt:lpstr>Projekto išlaidos (3)</vt:lpstr>
      <vt:lpstr>Projekto parengtumas</vt:lpstr>
      <vt:lpstr>Pareiškėjo deklaracija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Lietuvos aplinkos apsaugos investicijų fondas</dc:title>
  <dc:creator>Vidas Stašauskas</dc:creator>
  <cp:lastModifiedBy>Akvilė Naikutė</cp:lastModifiedBy>
  <cp:revision>43</cp:revision>
  <dcterms:created xsi:type="dcterms:W3CDTF">2021-01-07T17:05:30Z</dcterms:created>
  <dcterms:modified xsi:type="dcterms:W3CDTF">2021-08-25T20:03:13Z</dcterms:modified>
</cp:coreProperties>
</file>