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7" r:id="rId18"/>
    <p:sldId id="278" r:id="rId19"/>
    <p:sldId id="279" r:id="rId20"/>
    <p:sldId id="280" r:id="rId21"/>
    <p:sldId id="281" r:id="rId22"/>
    <p:sldId id="274" r:id="rId23"/>
    <p:sldId id="275" r:id="rId24"/>
    <p:sldId id="276" r:id="rId25"/>
    <p:sldId id="282" r:id="rId26"/>
    <p:sldId id="272" r:id="rId27"/>
    <p:sldId id="273" r:id="rId28"/>
  </p:sldIdLst>
  <p:sldSz cx="9144000" cy="6858000" type="screen4x3"/>
  <p:notesSz cx="6858000" cy="9144000"/>
  <p:defaultTextStyle>
    <a:defPPr>
      <a:defRPr lang="lt-L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p:scale>
          <a:sx n="100" d="100"/>
          <a:sy n="100" d="100"/>
        </p:scale>
        <p:origin x="-210"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lt-LT" smtClean="0"/>
              <a:t>Spustelėję redag. ruoš. pavad. stilių</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en-US" dirty="0"/>
          </a:p>
        </p:txBody>
      </p:sp>
      <p:sp>
        <p:nvSpPr>
          <p:cNvPr id="11" name="Date Placeholder 3"/>
          <p:cNvSpPr>
            <a:spLocks noGrp="1"/>
          </p:cNvSpPr>
          <p:nvPr>
            <p:ph type="dt" sz="half" idx="10"/>
          </p:nvPr>
        </p:nvSpPr>
        <p:spPr/>
        <p:txBody>
          <a:bodyPr/>
          <a:lstStyle>
            <a:lvl1pPr>
              <a:defRPr/>
            </a:lvl1pPr>
          </a:lstStyle>
          <a:p>
            <a:pPr>
              <a:defRPr/>
            </a:pPr>
            <a:fld id="{9D5247B8-10D5-4AF3-A312-E048BAA5B73F}" type="datetimeFigureOut">
              <a:rPr lang="lt-LT"/>
              <a:pPr>
                <a:defRPr/>
              </a:pPr>
              <a:t>2015.05.18</a:t>
            </a:fld>
            <a:endParaRPr lang="lt-LT"/>
          </a:p>
        </p:txBody>
      </p:sp>
      <p:sp>
        <p:nvSpPr>
          <p:cNvPr id="12" name="Footer Placeholder 4"/>
          <p:cNvSpPr>
            <a:spLocks noGrp="1"/>
          </p:cNvSpPr>
          <p:nvPr>
            <p:ph type="ftr" sz="quarter" idx="11"/>
          </p:nvPr>
        </p:nvSpPr>
        <p:spPr/>
        <p:txBody>
          <a:bodyPr/>
          <a:lstStyle>
            <a:lvl1pPr>
              <a:defRPr/>
            </a:lvl1pPr>
          </a:lstStyle>
          <a:p>
            <a:pPr>
              <a:defRPr/>
            </a:pPr>
            <a:endParaRPr lang="lt-LT"/>
          </a:p>
        </p:txBody>
      </p:sp>
      <p:sp>
        <p:nvSpPr>
          <p:cNvPr id="13" name="Slide Number Placeholder 5"/>
          <p:cNvSpPr>
            <a:spLocks noGrp="1"/>
          </p:cNvSpPr>
          <p:nvPr>
            <p:ph type="sldNum" sz="quarter" idx="12"/>
          </p:nvPr>
        </p:nvSpPr>
        <p:spPr/>
        <p:txBody>
          <a:bodyPr/>
          <a:lstStyle>
            <a:lvl1pPr>
              <a:defRPr/>
            </a:lvl1pPr>
          </a:lstStyle>
          <a:p>
            <a:pPr>
              <a:defRPr/>
            </a:pPr>
            <a:fld id="{2693EE16-165D-4BA8-8148-2B5997FF4C9F}" type="slidenum">
              <a:rPr lang="lt-LT"/>
              <a:pPr>
                <a:defRPr/>
              </a:pPr>
              <a:t>‹#›</a:t>
            </a:fld>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e Placeholder 3"/>
          <p:cNvSpPr>
            <a:spLocks noGrp="1"/>
          </p:cNvSpPr>
          <p:nvPr>
            <p:ph type="dt" sz="half" idx="10"/>
          </p:nvPr>
        </p:nvSpPr>
        <p:spPr/>
        <p:txBody>
          <a:bodyPr/>
          <a:lstStyle>
            <a:lvl1pPr>
              <a:defRPr/>
            </a:lvl1pPr>
          </a:lstStyle>
          <a:p>
            <a:pPr>
              <a:defRPr/>
            </a:pPr>
            <a:fld id="{FEFFAF1B-6C20-4CEA-9E6B-C4EE1362051C}" type="datetimeFigureOut">
              <a:rPr lang="lt-LT"/>
              <a:pPr>
                <a:defRPr/>
              </a:pPr>
              <a:t>2015.05.18</a:t>
            </a:fld>
            <a:endParaRPr lang="lt-LT"/>
          </a:p>
        </p:txBody>
      </p:sp>
      <p:sp>
        <p:nvSpPr>
          <p:cNvPr id="5" name="Footer Placeholder 4"/>
          <p:cNvSpPr>
            <a:spLocks noGrp="1"/>
          </p:cNvSpPr>
          <p:nvPr>
            <p:ph type="ftr" sz="quarter" idx="11"/>
          </p:nvPr>
        </p:nvSpPr>
        <p:spPr/>
        <p:txBody>
          <a:bodyPr/>
          <a:lstStyle>
            <a:lvl1pPr>
              <a:defRPr/>
            </a:lvl1pPr>
          </a:lstStyle>
          <a:p>
            <a:pPr>
              <a:defRPr/>
            </a:pPr>
            <a:endParaRPr lang="lt-LT"/>
          </a:p>
        </p:txBody>
      </p:sp>
      <p:sp>
        <p:nvSpPr>
          <p:cNvPr id="6" name="Slide Number Placeholder 5"/>
          <p:cNvSpPr>
            <a:spLocks noGrp="1"/>
          </p:cNvSpPr>
          <p:nvPr>
            <p:ph type="sldNum" sz="quarter" idx="12"/>
          </p:nvPr>
        </p:nvSpPr>
        <p:spPr/>
        <p:txBody>
          <a:bodyPr/>
          <a:lstStyle>
            <a:lvl1pPr>
              <a:defRPr/>
            </a:lvl1pPr>
          </a:lstStyle>
          <a:p>
            <a:pPr>
              <a:defRPr/>
            </a:pPr>
            <a:fld id="{D8AF25F8-308F-4255-BE26-19EB0F660063}" type="slidenum">
              <a:rPr lang="lt-LT"/>
              <a:pPr>
                <a:defRPr/>
              </a:pPr>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us pavadinimas ir tekstas">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lt-LT" smtClean="0"/>
              <a:t>Spustelėję redag. ruoš. pavad. stilių</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11" name="Date Placeholder 3"/>
          <p:cNvSpPr>
            <a:spLocks noGrp="1"/>
          </p:cNvSpPr>
          <p:nvPr>
            <p:ph type="dt" sz="half" idx="10"/>
          </p:nvPr>
        </p:nvSpPr>
        <p:spPr/>
        <p:txBody>
          <a:bodyPr/>
          <a:lstStyle>
            <a:lvl1pPr>
              <a:defRPr/>
            </a:lvl1pPr>
          </a:lstStyle>
          <a:p>
            <a:pPr>
              <a:defRPr/>
            </a:pPr>
            <a:fld id="{2897E02A-F488-46CD-9735-478A9E8B66AE}" type="datetimeFigureOut">
              <a:rPr lang="lt-LT"/>
              <a:pPr>
                <a:defRPr/>
              </a:pPr>
              <a:t>2015.05.18</a:t>
            </a:fld>
            <a:endParaRPr lang="lt-LT"/>
          </a:p>
        </p:txBody>
      </p:sp>
      <p:sp>
        <p:nvSpPr>
          <p:cNvPr id="12" name="Footer Placeholder 4"/>
          <p:cNvSpPr>
            <a:spLocks noGrp="1"/>
          </p:cNvSpPr>
          <p:nvPr>
            <p:ph type="ftr" sz="quarter" idx="11"/>
          </p:nvPr>
        </p:nvSpPr>
        <p:spPr/>
        <p:txBody>
          <a:bodyPr/>
          <a:lstStyle>
            <a:lvl1pPr>
              <a:defRPr/>
            </a:lvl1pPr>
          </a:lstStyle>
          <a:p>
            <a:pPr>
              <a:defRPr/>
            </a:pPr>
            <a:endParaRPr lang="lt-LT"/>
          </a:p>
        </p:txBody>
      </p:sp>
      <p:sp>
        <p:nvSpPr>
          <p:cNvPr id="13" name="Slide Number Placeholder 5"/>
          <p:cNvSpPr>
            <a:spLocks noGrp="1"/>
          </p:cNvSpPr>
          <p:nvPr>
            <p:ph type="sldNum" sz="quarter" idx="12"/>
          </p:nvPr>
        </p:nvSpPr>
        <p:spPr/>
        <p:txBody>
          <a:bodyPr/>
          <a:lstStyle>
            <a:lvl1pPr>
              <a:defRPr/>
            </a:lvl1pPr>
          </a:lstStyle>
          <a:p>
            <a:pPr>
              <a:defRPr/>
            </a:pPr>
            <a:fld id="{0C8CDA9F-08D4-4DDD-961D-AA33587717DA}" type="slidenum">
              <a:rPr lang="lt-LT"/>
              <a:pPr>
                <a:defRPr/>
              </a:pPr>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7" name="Title 6"/>
          <p:cNvSpPr>
            <a:spLocks noGrp="1"/>
          </p:cNvSpPr>
          <p:nvPr>
            <p:ph type="title"/>
          </p:nvPr>
        </p:nvSpPr>
        <p:spPr/>
        <p:txBody>
          <a:bodyPr/>
          <a:lstStyle/>
          <a:p>
            <a:r>
              <a:rPr lang="lt-LT" smtClean="0"/>
              <a:t>Spustelėję redag. ruoš. pavad. stilių</a:t>
            </a:r>
            <a:endParaRPr lang="en-US"/>
          </a:p>
        </p:txBody>
      </p:sp>
      <p:sp>
        <p:nvSpPr>
          <p:cNvPr id="4" name="Date Placeholder 3"/>
          <p:cNvSpPr>
            <a:spLocks noGrp="1"/>
          </p:cNvSpPr>
          <p:nvPr>
            <p:ph type="dt" sz="half" idx="10"/>
          </p:nvPr>
        </p:nvSpPr>
        <p:spPr/>
        <p:txBody>
          <a:bodyPr/>
          <a:lstStyle>
            <a:lvl1pPr>
              <a:defRPr/>
            </a:lvl1pPr>
          </a:lstStyle>
          <a:p>
            <a:pPr>
              <a:defRPr/>
            </a:pPr>
            <a:fld id="{40CD5731-6374-4424-BC43-E41347542418}" type="datetimeFigureOut">
              <a:rPr lang="lt-LT"/>
              <a:pPr>
                <a:defRPr/>
              </a:pPr>
              <a:t>2015.05.18</a:t>
            </a:fld>
            <a:endParaRPr lang="lt-LT"/>
          </a:p>
        </p:txBody>
      </p:sp>
      <p:sp>
        <p:nvSpPr>
          <p:cNvPr id="5" name="Footer Placeholder 4"/>
          <p:cNvSpPr>
            <a:spLocks noGrp="1"/>
          </p:cNvSpPr>
          <p:nvPr>
            <p:ph type="ftr" sz="quarter" idx="11"/>
          </p:nvPr>
        </p:nvSpPr>
        <p:spPr/>
        <p:txBody>
          <a:bodyPr/>
          <a:lstStyle>
            <a:lvl1pPr>
              <a:defRPr/>
            </a:lvl1pPr>
          </a:lstStyle>
          <a:p>
            <a:pPr>
              <a:defRPr/>
            </a:pPr>
            <a:endParaRPr lang="lt-LT"/>
          </a:p>
        </p:txBody>
      </p:sp>
      <p:sp>
        <p:nvSpPr>
          <p:cNvPr id="6" name="Slide Number Placeholder 5"/>
          <p:cNvSpPr>
            <a:spLocks noGrp="1"/>
          </p:cNvSpPr>
          <p:nvPr>
            <p:ph type="sldNum" sz="quarter" idx="12"/>
          </p:nvPr>
        </p:nvSpPr>
        <p:spPr/>
        <p:txBody>
          <a:bodyPr/>
          <a:lstStyle>
            <a:lvl1pPr>
              <a:defRPr/>
            </a:lvl1pPr>
          </a:lstStyle>
          <a:p>
            <a:pPr>
              <a:defRPr/>
            </a:pPr>
            <a:fld id="{B6F5E7C7-CD33-4518-A3EA-72EC77014B40}" type="slidenum">
              <a:rPr lang="lt-LT"/>
              <a:pPr>
                <a:defRPr/>
              </a:pPr>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lt-LT" smtClean="0"/>
              <a:t>Spustelėję redag. ruoš. pavad. stilių</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10" name="Date Placeholder 3"/>
          <p:cNvSpPr>
            <a:spLocks noGrp="1"/>
          </p:cNvSpPr>
          <p:nvPr>
            <p:ph type="dt" sz="half" idx="10"/>
          </p:nvPr>
        </p:nvSpPr>
        <p:spPr/>
        <p:txBody>
          <a:bodyPr/>
          <a:lstStyle>
            <a:lvl1pPr>
              <a:defRPr/>
            </a:lvl1pPr>
          </a:lstStyle>
          <a:p>
            <a:pPr>
              <a:defRPr/>
            </a:pPr>
            <a:fld id="{4F534A04-E840-4C5D-8CF4-33A5F42102F7}" type="datetimeFigureOut">
              <a:rPr lang="lt-LT"/>
              <a:pPr>
                <a:defRPr/>
              </a:pPr>
              <a:t>2015.05.18</a:t>
            </a:fld>
            <a:endParaRPr lang="lt-LT"/>
          </a:p>
        </p:txBody>
      </p:sp>
      <p:sp>
        <p:nvSpPr>
          <p:cNvPr id="11" name="Footer Placeholder 4"/>
          <p:cNvSpPr>
            <a:spLocks noGrp="1"/>
          </p:cNvSpPr>
          <p:nvPr>
            <p:ph type="ftr" sz="quarter" idx="11"/>
          </p:nvPr>
        </p:nvSpPr>
        <p:spPr/>
        <p:txBody>
          <a:bodyPr/>
          <a:lstStyle>
            <a:lvl1pPr>
              <a:defRPr/>
            </a:lvl1pPr>
          </a:lstStyle>
          <a:p>
            <a:pPr>
              <a:defRPr/>
            </a:pPr>
            <a:endParaRPr lang="lt-LT"/>
          </a:p>
        </p:txBody>
      </p:sp>
      <p:sp>
        <p:nvSpPr>
          <p:cNvPr id="12" name="Slide Number Placeholder 5"/>
          <p:cNvSpPr>
            <a:spLocks noGrp="1"/>
          </p:cNvSpPr>
          <p:nvPr>
            <p:ph type="sldNum" sz="quarter" idx="12"/>
          </p:nvPr>
        </p:nvSpPr>
        <p:spPr/>
        <p:txBody>
          <a:bodyPr/>
          <a:lstStyle>
            <a:lvl1pPr>
              <a:defRPr/>
            </a:lvl1pPr>
          </a:lstStyle>
          <a:p>
            <a:pPr>
              <a:defRPr/>
            </a:pPr>
            <a:fld id="{9F9629A7-056B-44D8-BDC7-505A2070F34B}" type="slidenum">
              <a:rPr lang="lt-LT"/>
              <a:pPr>
                <a:defRPr/>
              </a:pPr>
              <a:t>‹#›</a:t>
            </a:fld>
            <a:endParaRPr lang="lt-L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5" name="Date Placeholder 3"/>
          <p:cNvSpPr>
            <a:spLocks noGrp="1"/>
          </p:cNvSpPr>
          <p:nvPr>
            <p:ph type="dt" sz="half" idx="15"/>
          </p:nvPr>
        </p:nvSpPr>
        <p:spPr/>
        <p:txBody>
          <a:bodyPr/>
          <a:lstStyle>
            <a:lvl1pPr>
              <a:defRPr/>
            </a:lvl1pPr>
          </a:lstStyle>
          <a:p>
            <a:pPr>
              <a:defRPr/>
            </a:pPr>
            <a:fld id="{93EBEC83-E5A6-48B0-9873-8B2375E94E28}" type="datetimeFigureOut">
              <a:rPr lang="lt-LT"/>
              <a:pPr>
                <a:defRPr/>
              </a:pPr>
              <a:t>2015.05.18</a:t>
            </a:fld>
            <a:endParaRPr lang="lt-LT"/>
          </a:p>
        </p:txBody>
      </p:sp>
      <p:sp>
        <p:nvSpPr>
          <p:cNvPr id="6" name="Footer Placeholder 4"/>
          <p:cNvSpPr>
            <a:spLocks noGrp="1"/>
          </p:cNvSpPr>
          <p:nvPr>
            <p:ph type="ftr" sz="quarter" idx="16"/>
          </p:nvPr>
        </p:nvSpPr>
        <p:spPr/>
        <p:txBody>
          <a:bodyPr/>
          <a:lstStyle>
            <a:lvl1pPr>
              <a:defRPr/>
            </a:lvl1pPr>
          </a:lstStyle>
          <a:p>
            <a:pPr>
              <a:defRPr/>
            </a:pPr>
            <a:endParaRPr lang="lt-LT"/>
          </a:p>
        </p:txBody>
      </p:sp>
      <p:sp>
        <p:nvSpPr>
          <p:cNvPr id="7" name="Slide Number Placeholder 5"/>
          <p:cNvSpPr>
            <a:spLocks noGrp="1"/>
          </p:cNvSpPr>
          <p:nvPr>
            <p:ph type="sldNum" sz="quarter" idx="17"/>
          </p:nvPr>
        </p:nvSpPr>
        <p:spPr/>
        <p:txBody>
          <a:bodyPr/>
          <a:lstStyle>
            <a:lvl1pPr>
              <a:defRPr/>
            </a:lvl1pPr>
          </a:lstStyle>
          <a:p>
            <a:pPr>
              <a:defRPr/>
            </a:pPr>
            <a:fld id="{EFBF426F-2C3C-463A-9FB2-4E55A949E9F8}" type="slidenum">
              <a:rPr lang="lt-LT"/>
              <a:pPr>
                <a:defRPr/>
              </a:pPr>
              <a:t>‹#›</a:t>
            </a:fld>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t-LT" smtClean="0"/>
              <a:t>Spustelėję redag. ruoš. pavad. stilių</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7" name="Date Placeholder 3"/>
          <p:cNvSpPr>
            <a:spLocks noGrp="1"/>
          </p:cNvSpPr>
          <p:nvPr>
            <p:ph type="dt" sz="half" idx="10"/>
          </p:nvPr>
        </p:nvSpPr>
        <p:spPr/>
        <p:txBody>
          <a:bodyPr/>
          <a:lstStyle>
            <a:lvl1pPr>
              <a:defRPr/>
            </a:lvl1pPr>
          </a:lstStyle>
          <a:p>
            <a:pPr>
              <a:defRPr/>
            </a:pPr>
            <a:fld id="{0E67D81F-918F-4D12-A1D0-8370512F3027}" type="datetimeFigureOut">
              <a:rPr lang="lt-LT"/>
              <a:pPr>
                <a:defRPr/>
              </a:pPr>
              <a:t>2015.05.18</a:t>
            </a:fld>
            <a:endParaRPr lang="lt-LT"/>
          </a:p>
        </p:txBody>
      </p:sp>
      <p:sp>
        <p:nvSpPr>
          <p:cNvPr id="8" name="Footer Placeholder 4"/>
          <p:cNvSpPr>
            <a:spLocks noGrp="1"/>
          </p:cNvSpPr>
          <p:nvPr>
            <p:ph type="ftr" sz="quarter" idx="11"/>
          </p:nvPr>
        </p:nvSpPr>
        <p:spPr/>
        <p:txBody>
          <a:bodyPr/>
          <a:lstStyle>
            <a:lvl1pPr>
              <a:defRPr/>
            </a:lvl1pPr>
          </a:lstStyle>
          <a:p>
            <a:pPr>
              <a:defRPr/>
            </a:pPr>
            <a:endParaRPr lang="lt-LT"/>
          </a:p>
        </p:txBody>
      </p:sp>
      <p:sp>
        <p:nvSpPr>
          <p:cNvPr id="9" name="Slide Number Placeholder 5"/>
          <p:cNvSpPr>
            <a:spLocks noGrp="1"/>
          </p:cNvSpPr>
          <p:nvPr>
            <p:ph type="sldNum" sz="quarter" idx="12"/>
          </p:nvPr>
        </p:nvSpPr>
        <p:spPr/>
        <p:txBody>
          <a:bodyPr/>
          <a:lstStyle>
            <a:lvl1pPr>
              <a:defRPr/>
            </a:lvl1pPr>
          </a:lstStyle>
          <a:p>
            <a:pPr>
              <a:defRPr/>
            </a:pPr>
            <a:fld id="{795FE842-0457-46C6-A8D4-3D8CF5B20FAA}" type="slidenum">
              <a:rPr lang="lt-LT"/>
              <a:pPr>
                <a:defRPr/>
              </a:pPr>
              <a:t>‹#›</a:t>
            </a:fld>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a:p>
        </p:txBody>
      </p:sp>
      <p:sp>
        <p:nvSpPr>
          <p:cNvPr id="3" name="Date Placeholder 3"/>
          <p:cNvSpPr>
            <a:spLocks noGrp="1"/>
          </p:cNvSpPr>
          <p:nvPr>
            <p:ph type="dt" sz="half" idx="10"/>
          </p:nvPr>
        </p:nvSpPr>
        <p:spPr/>
        <p:txBody>
          <a:bodyPr/>
          <a:lstStyle>
            <a:lvl1pPr>
              <a:defRPr/>
            </a:lvl1pPr>
          </a:lstStyle>
          <a:p>
            <a:pPr>
              <a:defRPr/>
            </a:pPr>
            <a:fld id="{463242B4-EA6A-49F2-AC07-87C4A24A7851}" type="datetimeFigureOut">
              <a:rPr lang="lt-LT"/>
              <a:pPr>
                <a:defRPr/>
              </a:pPr>
              <a:t>2015.05.18</a:t>
            </a:fld>
            <a:endParaRPr lang="lt-LT"/>
          </a:p>
        </p:txBody>
      </p:sp>
      <p:sp>
        <p:nvSpPr>
          <p:cNvPr id="4" name="Footer Placeholder 4"/>
          <p:cNvSpPr>
            <a:spLocks noGrp="1"/>
          </p:cNvSpPr>
          <p:nvPr>
            <p:ph type="ftr" sz="quarter" idx="11"/>
          </p:nvPr>
        </p:nvSpPr>
        <p:spPr/>
        <p:txBody>
          <a:bodyPr/>
          <a:lstStyle>
            <a:lvl1pPr>
              <a:defRPr/>
            </a:lvl1pPr>
          </a:lstStyle>
          <a:p>
            <a:pPr>
              <a:defRPr/>
            </a:pPr>
            <a:endParaRPr lang="lt-LT"/>
          </a:p>
        </p:txBody>
      </p:sp>
      <p:sp>
        <p:nvSpPr>
          <p:cNvPr id="5" name="Slide Number Placeholder 5"/>
          <p:cNvSpPr>
            <a:spLocks noGrp="1"/>
          </p:cNvSpPr>
          <p:nvPr>
            <p:ph type="sldNum" sz="quarter" idx="12"/>
          </p:nvPr>
        </p:nvSpPr>
        <p:spPr/>
        <p:txBody>
          <a:bodyPr/>
          <a:lstStyle>
            <a:lvl1pPr>
              <a:defRPr/>
            </a:lvl1pPr>
          </a:lstStyle>
          <a:p>
            <a:pPr>
              <a:defRPr/>
            </a:pPr>
            <a:fld id="{C4C39420-251F-4B38-ABC9-AEBBCC094C94}" type="slidenum">
              <a:rPr lang="lt-LT"/>
              <a:pPr>
                <a:defRPr/>
              </a:pPr>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uščia">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9" name="Date Placeholder 1"/>
          <p:cNvSpPr>
            <a:spLocks noGrp="1"/>
          </p:cNvSpPr>
          <p:nvPr>
            <p:ph type="dt" sz="half" idx="10"/>
          </p:nvPr>
        </p:nvSpPr>
        <p:spPr/>
        <p:txBody>
          <a:bodyPr/>
          <a:lstStyle>
            <a:lvl1pPr>
              <a:defRPr/>
            </a:lvl1pPr>
          </a:lstStyle>
          <a:p>
            <a:pPr>
              <a:defRPr/>
            </a:pPr>
            <a:fld id="{FC837494-783A-4486-BDDF-C5F36955B4EE}" type="datetimeFigureOut">
              <a:rPr lang="lt-LT"/>
              <a:pPr>
                <a:defRPr/>
              </a:pPr>
              <a:t>2015.05.18</a:t>
            </a:fld>
            <a:endParaRPr lang="lt-LT"/>
          </a:p>
        </p:txBody>
      </p:sp>
      <p:sp>
        <p:nvSpPr>
          <p:cNvPr id="10" name="Footer Placeholder 2"/>
          <p:cNvSpPr>
            <a:spLocks noGrp="1"/>
          </p:cNvSpPr>
          <p:nvPr>
            <p:ph type="ftr" sz="quarter" idx="11"/>
          </p:nvPr>
        </p:nvSpPr>
        <p:spPr/>
        <p:txBody>
          <a:bodyPr/>
          <a:lstStyle>
            <a:lvl1pPr>
              <a:defRPr/>
            </a:lvl1pPr>
          </a:lstStyle>
          <a:p>
            <a:pPr>
              <a:defRPr/>
            </a:pPr>
            <a:endParaRPr lang="lt-LT"/>
          </a:p>
        </p:txBody>
      </p:sp>
      <p:sp>
        <p:nvSpPr>
          <p:cNvPr id="11" name="Slide Number Placeholder 3"/>
          <p:cNvSpPr>
            <a:spLocks noGrp="1"/>
          </p:cNvSpPr>
          <p:nvPr>
            <p:ph type="sldNum" sz="quarter" idx="12"/>
          </p:nvPr>
        </p:nvSpPr>
        <p:spPr/>
        <p:txBody>
          <a:bodyPr/>
          <a:lstStyle>
            <a:lvl1pPr>
              <a:defRPr/>
            </a:lvl1pPr>
          </a:lstStyle>
          <a:p>
            <a:pPr>
              <a:defRPr/>
            </a:pPr>
            <a:fld id="{AF787A63-5DB1-4FFF-BB98-5562E06815A5}" type="slidenum">
              <a:rPr lang="lt-LT"/>
              <a:pPr>
                <a:defRPr/>
              </a:pPr>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urinys ir antraštė">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lt-LT" smtClean="0"/>
              <a:t>Spustelėję redag. ruoš. pavad. stilių</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12" name="Date Placeholder 4"/>
          <p:cNvSpPr>
            <a:spLocks noGrp="1"/>
          </p:cNvSpPr>
          <p:nvPr>
            <p:ph type="dt" sz="half" idx="10"/>
          </p:nvPr>
        </p:nvSpPr>
        <p:spPr/>
        <p:txBody>
          <a:bodyPr/>
          <a:lstStyle>
            <a:lvl1pPr>
              <a:defRPr/>
            </a:lvl1pPr>
          </a:lstStyle>
          <a:p>
            <a:pPr>
              <a:defRPr/>
            </a:pPr>
            <a:fld id="{ED83BA16-FFEA-4199-96F2-A177694D7FF4}" type="datetimeFigureOut">
              <a:rPr lang="lt-LT"/>
              <a:pPr>
                <a:defRPr/>
              </a:pPr>
              <a:t>2015.05.18</a:t>
            </a:fld>
            <a:endParaRPr lang="lt-LT"/>
          </a:p>
        </p:txBody>
      </p:sp>
      <p:sp>
        <p:nvSpPr>
          <p:cNvPr id="13" name="Footer Placeholder 5"/>
          <p:cNvSpPr>
            <a:spLocks noGrp="1"/>
          </p:cNvSpPr>
          <p:nvPr>
            <p:ph type="ftr" sz="quarter" idx="11"/>
          </p:nvPr>
        </p:nvSpPr>
        <p:spPr/>
        <p:txBody>
          <a:bodyPr/>
          <a:lstStyle>
            <a:lvl1pPr>
              <a:defRPr/>
            </a:lvl1pPr>
          </a:lstStyle>
          <a:p>
            <a:pPr>
              <a:defRPr/>
            </a:pPr>
            <a:endParaRPr lang="lt-LT"/>
          </a:p>
        </p:txBody>
      </p:sp>
      <p:sp>
        <p:nvSpPr>
          <p:cNvPr id="14" name="Slide Number Placeholder 6"/>
          <p:cNvSpPr>
            <a:spLocks noGrp="1"/>
          </p:cNvSpPr>
          <p:nvPr>
            <p:ph type="sldNum" sz="quarter" idx="12"/>
          </p:nvPr>
        </p:nvSpPr>
        <p:spPr/>
        <p:txBody>
          <a:bodyPr/>
          <a:lstStyle>
            <a:lvl1pPr>
              <a:defRPr/>
            </a:lvl1pPr>
          </a:lstStyle>
          <a:p>
            <a:pPr>
              <a:defRPr/>
            </a:pPr>
            <a:fld id="{DAFBB874-7A8A-49D5-A2A3-99C39E4275A9}" type="slidenum">
              <a:rPr lang="lt-LT"/>
              <a:pPr>
                <a:defRPr/>
              </a:pPr>
              <a:t>‹#›</a:t>
            </a:fld>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aveikslėlis ir antraštė">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lt-LT" smtClean="0"/>
              <a:t>Spustelėję redag. ruoš. pavad. stilių</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smtClean="0"/>
              <a:t>Spustelėkite piktogr. norėdami įtraukti pav.</a:t>
            </a:r>
            <a:endParaRPr lang="en-US" noProof="0" dirty="0"/>
          </a:p>
        </p:txBody>
      </p:sp>
      <p:sp>
        <p:nvSpPr>
          <p:cNvPr id="12" name="Date Placeholder 4"/>
          <p:cNvSpPr>
            <a:spLocks noGrp="1"/>
          </p:cNvSpPr>
          <p:nvPr>
            <p:ph type="dt" sz="half" idx="10"/>
          </p:nvPr>
        </p:nvSpPr>
        <p:spPr/>
        <p:txBody>
          <a:bodyPr/>
          <a:lstStyle>
            <a:lvl1pPr>
              <a:defRPr/>
            </a:lvl1pPr>
          </a:lstStyle>
          <a:p>
            <a:pPr>
              <a:defRPr/>
            </a:pPr>
            <a:fld id="{7D5574E8-C8B8-404D-A0F8-A0554933FCC5}" type="datetimeFigureOut">
              <a:rPr lang="lt-LT"/>
              <a:pPr>
                <a:defRPr/>
              </a:pPr>
              <a:t>2015.05.18</a:t>
            </a:fld>
            <a:endParaRPr lang="lt-LT"/>
          </a:p>
        </p:txBody>
      </p:sp>
      <p:sp>
        <p:nvSpPr>
          <p:cNvPr id="13" name="Footer Placeholder 5"/>
          <p:cNvSpPr>
            <a:spLocks noGrp="1"/>
          </p:cNvSpPr>
          <p:nvPr>
            <p:ph type="ftr" sz="quarter" idx="11"/>
          </p:nvPr>
        </p:nvSpPr>
        <p:spPr/>
        <p:txBody>
          <a:bodyPr/>
          <a:lstStyle>
            <a:lvl1pPr>
              <a:defRPr/>
            </a:lvl1pPr>
          </a:lstStyle>
          <a:p>
            <a:pPr>
              <a:defRPr/>
            </a:pPr>
            <a:endParaRPr lang="lt-LT"/>
          </a:p>
        </p:txBody>
      </p:sp>
      <p:sp>
        <p:nvSpPr>
          <p:cNvPr id="14" name="Slide Number Placeholder 6"/>
          <p:cNvSpPr>
            <a:spLocks noGrp="1"/>
          </p:cNvSpPr>
          <p:nvPr>
            <p:ph type="sldNum" sz="quarter" idx="12"/>
          </p:nvPr>
        </p:nvSpPr>
        <p:spPr/>
        <p:txBody>
          <a:bodyPr/>
          <a:lstStyle>
            <a:lvl1pPr>
              <a:defRPr/>
            </a:lvl1pPr>
          </a:lstStyle>
          <a:p>
            <a:pPr>
              <a:defRPr/>
            </a:pPr>
            <a:fld id="{A53BC308-9922-4178-8A96-431AAB16B80E}" type="slidenum">
              <a:rPr lang="lt-LT"/>
              <a:pPr>
                <a:defRPr/>
              </a:pPr>
              <a:t>‹#›</a:t>
            </a:fld>
            <a:endParaRPr lang="lt-L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t-LT" smtClean="0"/>
              <a:t>Spustelėję redag. ruoš. pavad. stilių</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2"/>
                </a:solidFill>
                <a:latin typeface="+mn-lt"/>
                <a:cs typeface="+mn-cs"/>
              </a:defRPr>
            </a:lvl1pPr>
          </a:lstStyle>
          <a:p>
            <a:pPr>
              <a:defRPr/>
            </a:pPr>
            <a:fld id="{77456D77-F128-49C8-856B-7487325F5FBF}" type="datetimeFigureOut">
              <a:rPr lang="lt-LT"/>
              <a:pPr>
                <a:defRPr/>
              </a:pPr>
              <a:t>2015.05.18</a:t>
            </a:fld>
            <a:endParaRPr lang="lt-LT"/>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cs typeface="+mn-cs"/>
              </a:defRPr>
            </a:lvl1pPr>
          </a:lstStyle>
          <a:p>
            <a:pPr>
              <a:defRPr/>
            </a:pPr>
            <a:endParaRPr lang="lt-LT"/>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smtClean="0">
                <a:solidFill>
                  <a:schemeClr val="tx2"/>
                </a:solidFill>
                <a:latin typeface="+mn-lt"/>
                <a:cs typeface="+mn-cs"/>
              </a:defRPr>
            </a:lvl1pPr>
          </a:lstStyle>
          <a:p>
            <a:pPr>
              <a:defRPr/>
            </a:pPr>
            <a:fld id="{00208C68-5A90-42F7-AA9C-5ADA8A8421EC}" type="slidenum">
              <a:rPr lang="lt-LT"/>
              <a:pPr>
                <a:defRPr/>
              </a:pPr>
              <a:t>‹#›</a:t>
            </a:fld>
            <a:endParaRPr lang="lt-LT"/>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smtClean="0"/>
          </a:p>
        </p:txBody>
      </p:sp>
    </p:spTree>
  </p:cSld>
  <p:clrMap bg1="lt1" tx1="dk1" bg2="lt2" tx2="dk2" accent1="accent1" accent2="accent2" accent3="accent3" accent4="accent4" accent5="accent5" accent6="accent6" hlink="hlink" folHlink="folHlink"/>
  <p:sldLayoutIdLst>
    <p:sldLayoutId id="2147483684" r:id="rId1"/>
    <p:sldLayoutId id="2147483683" r:id="rId2"/>
    <p:sldLayoutId id="2147483685" r:id="rId3"/>
    <p:sldLayoutId id="2147483682" r:id="rId4"/>
    <p:sldLayoutId id="2147483681" r:id="rId5"/>
    <p:sldLayoutId id="2147483680" r:id="rId6"/>
    <p:sldLayoutId id="2147483686" r:id="rId7"/>
    <p:sldLayoutId id="2147483687" r:id="rId8"/>
    <p:sldLayoutId id="2147483688" r:id="rId9"/>
    <p:sldLayoutId id="2147483679" r:id="rId10"/>
    <p:sldLayoutId id="2147483689" r:id="rId11"/>
  </p:sldLayoutIdLst>
  <p:txStyles>
    <p:titleStyle>
      <a:lvl1pPr algn="ctr" rtl="0" fontAlgn="base">
        <a:spcBef>
          <a:spcPct val="0"/>
        </a:spcBef>
        <a:spcAft>
          <a:spcPct val="0"/>
        </a:spcAft>
        <a:defRPr sz="4400" kern="1200">
          <a:solidFill>
            <a:srgbClr val="FFFFFF"/>
          </a:solidFill>
          <a:latin typeface="+mj-lt"/>
          <a:ea typeface="+mj-ea"/>
          <a:cs typeface="+mj-cs"/>
        </a:defRPr>
      </a:lvl1pPr>
      <a:lvl2pPr algn="ctr" rtl="0" fontAlgn="base">
        <a:spcBef>
          <a:spcPct val="0"/>
        </a:spcBef>
        <a:spcAft>
          <a:spcPct val="0"/>
        </a:spcAft>
        <a:defRPr sz="4400">
          <a:solidFill>
            <a:srgbClr val="FFFFFF"/>
          </a:solidFill>
          <a:latin typeface="Candara" pitchFamily="34" charset="0"/>
        </a:defRPr>
      </a:lvl2pPr>
      <a:lvl3pPr algn="ctr" rtl="0" fontAlgn="base">
        <a:spcBef>
          <a:spcPct val="0"/>
        </a:spcBef>
        <a:spcAft>
          <a:spcPct val="0"/>
        </a:spcAft>
        <a:defRPr sz="4400">
          <a:solidFill>
            <a:srgbClr val="FFFFFF"/>
          </a:solidFill>
          <a:latin typeface="Candara" pitchFamily="34" charset="0"/>
        </a:defRPr>
      </a:lvl3pPr>
      <a:lvl4pPr algn="ctr" rtl="0" fontAlgn="base">
        <a:spcBef>
          <a:spcPct val="0"/>
        </a:spcBef>
        <a:spcAft>
          <a:spcPct val="0"/>
        </a:spcAft>
        <a:defRPr sz="4400">
          <a:solidFill>
            <a:srgbClr val="FFFFFF"/>
          </a:solidFill>
          <a:latin typeface="Candara" pitchFamily="34" charset="0"/>
        </a:defRPr>
      </a:lvl4pPr>
      <a:lvl5pPr algn="ctr" rtl="0" fontAlgn="base">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Antraštė 1"/>
          <p:cNvSpPr>
            <a:spLocks noGrp="1"/>
          </p:cNvSpPr>
          <p:nvPr>
            <p:ph type="ctrTitle"/>
          </p:nvPr>
        </p:nvSpPr>
        <p:spPr>
          <a:xfrm>
            <a:off x="539750" y="260350"/>
            <a:ext cx="7772400" cy="1470025"/>
          </a:xfrm>
        </p:spPr>
        <p:txBody>
          <a:bodyPr/>
          <a:lstStyle/>
          <a:p>
            <a:r>
              <a:rPr lang="lt-LT" sz="4800" b="1" smtClean="0">
                <a:latin typeface="Times New Roman" pitchFamily="18" charset="0"/>
                <a:cs typeface="Times New Roman" pitchFamily="18" charset="0"/>
              </a:rPr>
              <a:t>Vilniaus Lazdynų vidurinė mokykla</a:t>
            </a:r>
          </a:p>
        </p:txBody>
      </p:sp>
      <p:sp>
        <p:nvSpPr>
          <p:cNvPr id="3" name="Antrinis pavadinimas 2"/>
          <p:cNvSpPr>
            <a:spLocks noGrp="1"/>
          </p:cNvSpPr>
          <p:nvPr>
            <p:ph type="subTitle" idx="1"/>
          </p:nvPr>
        </p:nvSpPr>
        <p:spPr>
          <a:xfrm>
            <a:off x="323850" y="1773238"/>
            <a:ext cx="7448550" cy="4895850"/>
          </a:xfrm>
        </p:spPr>
        <p:txBody>
          <a:bodyPr rtlCol="0">
            <a:normAutofit lnSpcReduction="10000"/>
          </a:bodyPr>
          <a:lstStyle/>
          <a:p>
            <a:pPr fontAlgn="auto">
              <a:spcAft>
                <a:spcPts val="0"/>
              </a:spcAft>
              <a:defRPr/>
            </a:pPr>
            <a:endParaRPr lang="lt-LT" sz="4400" b="1" dirty="0" smtClean="0">
              <a:solidFill>
                <a:schemeClr val="tx1"/>
              </a:solidFill>
              <a:latin typeface="Times New Roman" panose="02020603050405020304" pitchFamily="18" charset="0"/>
              <a:cs typeface="Times New Roman" panose="02020603050405020304" pitchFamily="18" charset="0"/>
            </a:endParaRPr>
          </a:p>
          <a:p>
            <a:pPr fontAlgn="auto">
              <a:spcAft>
                <a:spcPts val="0"/>
              </a:spcAft>
              <a:defRPr/>
            </a:pPr>
            <a:r>
              <a:rPr lang="lt-LT" sz="4700" b="1" dirty="0" smtClean="0">
                <a:solidFill>
                  <a:schemeClr val="tx1"/>
                </a:solidFill>
                <a:latin typeface="Times New Roman" panose="02020603050405020304" pitchFamily="18" charset="0"/>
                <a:cs typeface="Times New Roman" panose="02020603050405020304" pitchFamily="18" charset="0"/>
              </a:rPr>
              <a:t>Projektas</a:t>
            </a:r>
          </a:p>
          <a:p>
            <a:pPr fontAlgn="auto">
              <a:spcAft>
                <a:spcPts val="0"/>
              </a:spcAft>
              <a:defRPr/>
            </a:pPr>
            <a:r>
              <a:rPr lang="lt-LT" sz="4700" b="1" dirty="0" smtClean="0">
                <a:solidFill>
                  <a:schemeClr val="tx1"/>
                </a:solidFill>
                <a:latin typeface="Times New Roman" panose="02020603050405020304" pitchFamily="18" charset="0"/>
                <a:cs typeface="Times New Roman" panose="02020603050405020304" pitchFamily="18" charset="0"/>
              </a:rPr>
              <a:t>Kristaliniai medžiai</a:t>
            </a:r>
          </a:p>
          <a:p>
            <a:pPr fontAlgn="auto">
              <a:spcAft>
                <a:spcPts val="0"/>
              </a:spcAft>
              <a:defRPr/>
            </a:pPr>
            <a:endParaRPr lang="lt-LT" sz="4400" b="1" dirty="0" smtClean="0">
              <a:solidFill>
                <a:schemeClr val="tx1"/>
              </a:solidFill>
              <a:latin typeface="Times New Roman" panose="02020603050405020304" pitchFamily="18" charset="0"/>
              <a:cs typeface="Times New Roman" panose="02020603050405020304" pitchFamily="18" charset="0"/>
            </a:endParaRPr>
          </a:p>
          <a:p>
            <a:pPr algn="r" fontAlgn="auto">
              <a:spcAft>
                <a:spcPts val="0"/>
              </a:spcAft>
              <a:defRPr/>
            </a:pPr>
            <a:endParaRPr lang="lt-LT" b="1" dirty="0" smtClean="0">
              <a:solidFill>
                <a:schemeClr val="tx1"/>
              </a:solidFill>
              <a:latin typeface="Times New Roman" panose="02020603050405020304" pitchFamily="18" charset="0"/>
              <a:cs typeface="Times New Roman" panose="02020603050405020304" pitchFamily="18" charset="0"/>
            </a:endParaRPr>
          </a:p>
          <a:p>
            <a:pPr algn="r" fontAlgn="auto">
              <a:spcAft>
                <a:spcPts val="0"/>
              </a:spcAft>
              <a:defRPr/>
            </a:pPr>
            <a:endParaRPr lang="lt-LT" b="1" dirty="0" smtClean="0">
              <a:solidFill>
                <a:schemeClr val="tx1"/>
              </a:solidFill>
              <a:latin typeface="Times New Roman" panose="02020603050405020304" pitchFamily="18" charset="0"/>
              <a:cs typeface="Times New Roman" panose="02020603050405020304" pitchFamily="18" charset="0"/>
            </a:endParaRPr>
          </a:p>
          <a:p>
            <a:pPr algn="r" fontAlgn="auto">
              <a:spcAft>
                <a:spcPts val="0"/>
              </a:spcAft>
              <a:defRPr/>
            </a:pPr>
            <a:endParaRPr lang="lt-LT" b="1" dirty="0" smtClean="0">
              <a:solidFill>
                <a:schemeClr val="tx1"/>
              </a:solidFill>
              <a:latin typeface="Times New Roman" panose="02020603050405020304" pitchFamily="18" charset="0"/>
              <a:cs typeface="Times New Roman" panose="02020603050405020304" pitchFamily="18" charset="0"/>
            </a:endParaRPr>
          </a:p>
          <a:p>
            <a:pPr fontAlgn="auto">
              <a:spcAft>
                <a:spcPts val="0"/>
              </a:spcAft>
              <a:defRPr/>
            </a:pPr>
            <a:r>
              <a:rPr lang="lt-LT" b="1" dirty="0" smtClean="0">
                <a:solidFill>
                  <a:schemeClr val="tx1"/>
                </a:solidFill>
                <a:latin typeface="Times New Roman" panose="02020603050405020304" pitchFamily="18" charset="0"/>
                <a:cs typeface="Times New Roman" panose="02020603050405020304" pitchFamily="18" charset="0"/>
              </a:rPr>
              <a:t>Vilnius</a:t>
            </a:r>
          </a:p>
          <a:p>
            <a:pPr fontAlgn="auto">
              <a:spcAft>
                <a:spcPts val="0"/>
              </a:spcAft>
              <a:defRPr/>
            </a:pPr>
            <a:r>
              <a:rPr lang="lt-LT" b="1" dirty="0" smtClean="0">
                <a:solidFill>
                  <a:schemeClr val="tx1"/>
                </a:solidFill>
                <a:latin typeface="Times New Roman" panose="02020603050405020304" pitchFamily="18" charset="0"/>
                <a:cs typeface="Times New Roman" panose="02020603050405020304" pitchFamily="18" charset="0"/>
              </a:rPr>
              <a:t>2015</a:t>
            </a:r>
            <a:endParaRPr lang="lt-LT"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p:cNvPicPr>
            <a:picLocks noGrp="1" noChangeAspect="1" noChangeArrowheads="1"/>
          </p:cNvPicPr>
          <p:nvPr>
            <p:ph idx="1"/>
          </p:nvPr>
        </p:nvPicPr>
        <p:blipFill>
          <a:blip r:embed="rId2"/>
          <a:srcRect/>
          <a:stretch>
            <a:fillRect/>
          </a:stretch>
        </p:blipFill>
        <p:spPr>
          <a:xfrm>
            <a:off x="3203575" y="1989138"/>
            <a:ext cx="2736850" cy="4868862"/>
          </a:xfrm>
        </p:spPr>
      </p:pic>
      <p:sp>
        <p:nvSpPr>
          <p:cNvPr id="22530" name="Antraštė 1"/>
          <p:cNvSpPr>
            <a:spLocks noGrp="1"/>
          </p:cNvSpPr>
          <p:nvPr>
            <p:ph type="title"/>
          </p:nvPr>
        </p:nvSpPr>
        <p:spPr/>
        <p:txBody>
          <a:bodyPr/>
          <a:lstStyle/>
          <a:p>
            <a:r>
              <a:rPr lang="lt-LT" b="1" smtClean="0">
                <a:solidFill>
                  <a:schemeClr val="tx1"/>
                </a:solidFill>
                <a:latin typeface="Times New Roman" pitchFamily="18" charset="0"/>
                <a:cs typeface="Times New Roman" pitchFamily="18" charset="0"/>
              </a:rPr>
              <a:t>Buvo smagu</a:t>
            </a:r>
            <a:r>
              <a:rPr lang="en-US" b="1" smtClean="0">
                <a:solidFill>
                  <a:schemeClr val="tx1"/>
                </a:solidFill>
                <a:latin typeface="Times New Roman" pitchFamily="18" charset="0"/>
                <a:cs typeface="Times New Roman" pitchFamily="18" charset="0"/>
              </a:rPr>
              <a:t>!</a:t>
            </a:r>
            <a:endParaRPr lang="lt-LT" b="1"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0" y="1341438"/>
            <a:ext cx="9251950" cy="5400675"/>
          </a:xfrm>
        </p:spPr>
        <p:txBody>
          <a:bodyPr rtlCol="0">
            <a:normAutofit/>
          </a:bodyPr>
          <a:lstStyle/>
          <a:p>
            <a:pPr marL="0" indent="0" algn="ctr" fontAlgn="auto">
              <a:spcAft>
                <a:spcPts val="0"/>
              </a:spcAft>
              <a:buFont typeface="Symbol" pitchFamily="18" charset="2"/>
              <a:buNone/>
              <a:defRPr/>
            </a:pPr>
            <a:endParaRPr lang="lt-LT" sz="2800" dirty="0" smtClean="0">
              <a:latin typeface="Times New Roman" panose="02020603050405020304" pitchFamily="18" charset="0"/>
              <a:cs typeface="Times New Roman" panose="02020603050405020304" pitchFamily="18" charset="0"/>
            </a:endParaRPr>
          </a:p>
          <a:p>
            <a:pPr marL="0" indent="0" algn="ctr" fontAlgn="auto">
              <a:spcAft>
                <a:spcPts val="0"/>
              </a:spcAft>
              <a:buFont typeface="Symbol" pitchFamily="18" charset="2"/>
              <a:buNone/>
              <a:defRPr/>
            </a:pPr>
            <a:r>
              <a:rPr lang="lt-LT" sz="2800" dirty="0" smtClean="0">
                <a:latin typeface="Times New Roman" panose="02020603050405020304" pitchFamily="18" charset="0"/>
                <a:cs typeface="Times New Roman" panose="02020603050405020304" pitchFamily="18" charset="0"/>
              </a:rPr>
              <a:t>Mokiniai turėjo pagaminti persotintąjį tirpalą:</a:t>
            </a:r>
          </a:p>
          <a:p>
            <a:pPr marL="0" indent="0" algn="ctr" fontAlgn="auto">
              <a:spcAft>
                <a:spcPts val="0"/>
              </a:spcAft>
              <a:buFont typeface="Symbol" pitchFamily="18" charset="2"/>
              <a:buNone/>
              <a:defRPr/>
            </a:pPr>
            <a:r>
              <a:rPr lang="lt-LT" sz="2800" b="1" dirty="0" smtClean="0">
                <a:latin typeface="Times New Roman" panose="02020603050405020304" pitchFamily="18" charset="0"/>
                <a:cs typeface="Times New Roman" panose="02020603050405020304" pitchFamily="18" charset="0"/>
              </a:rPr>
              <a:t>Persotintasis tirpalas – </a:t>
            </a:r>
            <a:r>
              <a:rPr lang="lt-LT" sz="2800" dirty="0" smtClean="0">
                <a:latin typeface="Times New Roman" panose="02020603050405020304" pitchFamily="18" charset="0"/>
                <a:cs typeface="Times New Roman" panose="02020603050405020304" pitchFamily="18" charset="0"/>
              </a:rPr>
              <a:t>tai tirpalas, kuriame ištirpusios medžiagos yra daugiau negu sočiajame tirpale. </a:t>
            </a:r>
          </a:p>
          <a:p>
            <a:pPr marL="0" indent="0" algn="ctr" fontAlgn="auto">
              <a:spcAft>
                <a:spcPts val="0"/>
              </a:spcAft>
              <a:buFont typeface="Symbol" pitchFamily="18" charset="2"/>
              <a:buNone/>
              <a:defRPr/>
            </a:pPr>
            <a:endParaRPr lang="lt-LT" sz="2800" dirty="0" smtClean="0">
              <a:latin typeface="Times New Roman" panose="02020603050405020304" pitchFamily="18" charset="0"/>
              <a:cs typeface="Times New Roman" panose="02020603050405020304" pitchFamily="18" charset="0"/>
            </a:endParaRPr>
          </a:p>
          <a:p>
            <a:pPr marL="0" indent="0" algn="ctr" fontAlgn="auto">
              <a:spcAft>
                <a:spcPts val="0"/>
              </a:spcAft>
              <a:buFont typeface="Symbol" pitchFamily="18" charset="2"/>
              <a:buNone/>
              <a:defRPr/>
            </a:pPr>
            <a:r>
              <a:rPr lang="lt-LT" sz="3200" b="1" dirty="0" smtClean="0">
                <a:latin typeface="Times New Roman" panose="02020603050405020304" pitchFamily="18" charset="0"/>
                <a:cs typeface="Times New Roman" panose="02020603050405020304" pitchFamily="18" charset="0"/>
              </a:rPr>
              <a:t>Taigi medžiagos negailėjome</a:t>
            </a:r>
            <a:r>
              <a:rPr lang="en-US" sz="3200" b="1" dirty="0" smtClean="0">
                <a:latin typeface="Times New Roman" panose="02020603050405020304" pitchFamily="18" charset="0"/>
                <a:cs typeface="Times New Roman" panose="02020603050405020304" pitchFamily="18" charset="0"/>
              </a:rPr>
              <a:t>!!</a:t>
            </a:r>
          </a:p>
          <a:p>
            <a:pPr marL="0" indent="0" algn="ctr" fontAlgn="auto">
              <a:spcAft>
                <a:spcPts val="0"/>
              </a:spcAft>
              <a:buFont typeface="Symbol" pitchFamily="18" charset="2"/>
              <a:buNone/>
              <a:defRPr/>
            </a:pPr>
            <a:r>
              <a:rPr lang="en-US" sz="2800" dirty="0" smtClean="0">
                <a:latin typeface="Times New Roman" panose="02020603050405020304" pitchFamily="18" charset="0"/>
                <a:cs typeface="Times New Roman" panose="02020603050405020304" pitchFamily="18" charset="0"/>
              </a:rPr>
              <a:t>Med</a:t>
            </a:r>
            <a:r>
              <a:rPr lang="lt-LT" sz="2800" dirty="0" smtClean="0">
                <a:latin typeface="Times New Roman" panose="02020603050405020304" pitchFamily="18" charset="0"/>
                <a:cs typeface="Times New Roman" panose="02020603050405020304" pitchFamily="18" charset="0"/>
              </a:rPr>
              <a:t>ž</a:t>
            </a:r>
            <a:r>
              <a:rPr lang="en-US" sz="2800" dirty="0" smtClean="0">
                <a:latin typeface="Times New Roman" panose="02020603050405020304" pitchFamily="18" charset="0"/>
                <a:cs typeface="Times New Roman" panose="02020603050405020304" pitchFamily="18" charset="0"/>
              </a:rPr>
              <a:t>iagos pasirinkimui:</a:t>
            </a:r>
            <a:endParaRPr lang="lt-LT" sz="2800" dirty="0" smtClean="0">
              <a:latin typeface="Times New Roman" panose="02020603050405020304" pitchFamily="18" charset="0"/>
              <a:cs typeface="Times New Roman" panose="02020603050405020304" pitchFamily="18" charset="0"/>
            </a:endParaRPr>
          </a:p>
          <a:p>
            <a:pPr marL="514350" indent="-514350" algn="ctr" fontAlgn="auto">
              <a:spcAft>
                <a:spcPts val="0"/>
              </a:spcAft>
              <a:buFont typeface="Symbol" pitchFamily="18" charset="2"/>
              <a:buAutoNum type="arabicPeriod"/>
              <a:defRPr/>
            </a:pPr>
            <a:r>
              <a:rPr lang="lt-LT" sz="2800" dirty="0" smtClean="0">
                <a:latin typeface="Times New Roman" panose="02020603050405020304" pitchFamily="18" charset="0"/>
                <a:cs typeface="Times New Roman" panose="02020603050405020304" pitchFamily="18" charset="0"/>
              </a:rPr>
              <a:t>Valgomoji druska</a:t>
            </a:r>
          </a:p>
          <a:p>
            <a:pPr marL="514350" indent="-514350" algn="ctr" fontAlgn="auto">
              <a:spcAft>
                <a:spcPts val="0"/>
              </a:spcAft>
              <a:buFont typeface="Symbol" pitchFamily="18" charset="2"/>
              <a:buAutoNum type="arabicPeriod"/>
              <a:defRPr/>
            </a:pPr>
            <a:r>
              <a:rPr lang="lt-LT" sz="2800" dirty="0" smtClean="0">
                <a:latin typeface="Times New Roman" panose="02020603050405020304" pitchFamily="18" charset="0"/>
                <a:cs typeface="Times New Roman" panose="02020603050405020304" pitchFamily="18" charset="0"/>
              </a:rPr>
              <a:t>Cukrus</a:t>
            </a:r>
          </a:p>
          <a:p>
            <a:pPr marL="514350" indent="-514350" algn="ctr" fontAlgn="auto">
              <a:spcAft>
                <a:spcPts val="0"/>
              </a:spcAft>
              <a:buFont typeface="Symbol" pitchFamily="18" charset="2"/>
              <a:buAutoNum type="arabicPeriod"/>
              <a:defRPr/>
            </a:pPr>
            <a:r>
              <a:rPr lang="lt-LT" sz="2800" dirty="0" smtClean="0">
                <a:latin typeface="Times New Roman" panose="02020603050405020304" pitchFamily="18" charset="0"/>
                <a:cs typeface="Times New Roman" panose="02020603050405020304" pitchFamily="18" charset="0"/>
              </a:rPr>
              <a:t>Vario sulfatas (mėlynansis akmenėlis)</a:t>
            </a:r>
            <a:endParaRPr lang="lt-LT" sz="2800" dirty="0">
              <a:latin typeface="Times New Roman" panose="02020603050405020304" pitchFamily="18" charset="0"/>
              <a:cs typeface="Times New Roman" panose="02020603050405020304" pitchFamily="18" charset="0"/>
            </a:endParaRPr>
          </a:p>
        </p:txBody>
      </p:sp>
      <p:sp>
        <p:nvSpPr>
          <p:cNvPr id="23554" name="Antraštė 1"/>
          <p:cNvSpPr>
            <a:spLocks noGrp="1"/>
          </p:cNvSpPr>
          <p:nvPr>
            <p:ph type="title"/>
          </p:nvPr>
        </p:nvSpPr>
        <p:spPr>
          <a:xfrm>
            <a:off x="457200" y="188913"/>
            <a:ext cx="8229600" cy="1079500"/>
          </a:xfrm>
        </p:spPr>
        <p:txBody>
          <a:bodyPr/>
          <a:lstStyle/>
          <a:p>
            <a:r>
              <a:rPr lang="lt-LT" b="1" smtClean="0">
                <a:solidFill>
                  <a:schemeClr val="tx1"/>
                </a:solidFill>
                <a:latin typeface="Times New Roman" pitchFamily="18" charset="0"/>
                <a:cs typeface="Times New Roman" pitchFamily="18" charset="0"/>
              </a:rPr>
              <a:t>Tirpalo paruošimas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urinio vietos rezervavimo ženklas 2"/>
          <p:cNvSpPr>
            <a:spLocks noGrp="1"/>
          </p:cNvSpPr>
          <p:nvPr>
            <p:ph idx="1"/>
          </p:nvPr>
        </p:nvSpPr>
        <p:spPr>
          <a:xfrm>
            <a:off x="457200" y="1341438"/>
            <a:ext cx="8229600" cy="4784725"/>
          </a:xfrm>
        </p:spPr>
        <p:txBody>
          <a:bodyPr/>
          <a:lstStyle/>
          <a:p>
            <a:pPr marL="0" indent="0" algn="ctr">
              <a:buFont typeface="Symbol" pitchFamily="18" charset="2"/>
              <a:buNone/>
            </a:pPr>
            <a:r>
              <a:rPr lang="lt-LT" sz="2800" b="1" smtClean="0">
                <a:latin typeface="Times New Roman" pitchFamily="18" charset="0"/>
                <a:cs typeface="Times New Roman" pitchFamily="18" charset="0"/>
              </a:rPr>
              <a:t>Ir akims gražu – ir sielai malonu</a:t>
            </a:r>
            <a:r>
              <a:rPr lang="ru-RU" sz="2800" b="1" smtClean="0">
                <a:latin typeface="Times New Roman" pitchFamily="18" charset="0"/>
                <a:cs typeface="Times New Roman" pitchFamily="18" charset="0"/>
              </a:rPr>
              <a:t>!!</a:t>
            </a:r>
            <a:endParaRPr lang="lt-LT" sz="2800" b="1" smtClean="0">
              <a:latin typeface="Times New Roman" pitchFamily="18" charset="0"/>
              <a:cs typeface="Times New Roman" pitchFamily="18" charset="0"/>
            </a:endParaRPr>
          </a:p>
        </p:txBody>
      </p:sp>
      <p:sp>
        <p:nvSpPr>
          <p:cNvPr id="24578" name="Antraštė 1"/>
          <p:cNvSpPr>
            <a:spLocks noGrp="1"/>
          </p:cNvSpPr>
          <p:nvPr>
            <p:ph type="title"/>
          </p:nvPr>
        </p:nvSpPr>
        <p:spPr>
          <a:xfrm>
            <a:off x="457200" y="188913"/>
            <a:ext cx="8229600" cy="1008062"/>
          </a:xfrm>
        </p:spPr>
        <p:txBody>
          <a:bodyPr/>
          <a:lstStyle/>
          <a:p>
            <a:r>
              <a:rPr lang="lt-LT" b="1" smtClean="0">
                <a:solidFill>
                  <a:schemeClr val="tx1"/>
                </a:solidFill>
                <a:latin typeface="Times New Roman" pitchFamily="18" charset="0"/>
                <a:cs typeface="Times New Roman" pitchFamily="18" charset="0"/>
              </a:rPr>
              <a:t>Mūsų projekto rezultatai</a:t>
            </a:r>
          </a:p>
        </p:txBody>
      </p:sp>
      <p:pic>
        <p:nvPicPr>
          <p:cNvPr id="24579" name="Picture 2"/>
          <p:cNvPicPr>
            <a:picLocks noChangeAspect="1" noChangeArrowheads="1"/>
          </p:cNvPicPr>
          <p:nvPr/>
        </p:nvPicPr>
        <p:blipFill>
          <a:blip r:embed="rId2"/>
          <a:srcRect/>
          <a:stretch>
            <a:fillRect/>
          </a:stretch>
        </p:blipFill>
        <p:spPr bwMode="auto">
          <a:xfrm>
            <a:off x="6156325" y="2205038"/>
            <a:ext cx="2787650" cy="4652962"/>
          </a:xfrm>
          <a:prstGeom prst="rect">
            <a:avLst/>
          </a:prstGeom>
          <a:noFill/>
          <a:ln w="9525">
            <a:noFill/>
            <a:miter lim="800000"/>
            <a:headEnd/>
            <a:tailEnd/>
          </a:ln>
        </p:spPr>
      </p:pic>
      <p:pic>
        <p:nvPicPr>
          <p:cNvPr id="24580" name="Picture 3"/>
          <p:cNvPicPr>
            <a:picLocks noChangeAspect="1" noChangeArrowheads="1"/>
          </p:cNvPicPr>
          <p:nvPr/>
        </p:nvPicPr>
        <p:blipFill>
          <a:blip r:embed="rId3"/>
          <a:srcRect/>
          <a:stretch>
            <a:fillRect/>
          </a:stretch>
        </p:blipFill>
        <p:spPr bwMode="auto">
          <a:xfrm>
            <a:off x="6350" y="2205038"/>
            <a:ext cx="2771775" cy="4652962"/>
          </a:xfrm>
          <a:prstGeom prst="rect">
            <a:avLst/>
          </a:prstGeom>
          <a:noFill/>
          <a:ln w="9525">
            <a:noFill/>
            <a:miter lim="800000"/>
            <a:headEnd/>
            <a:tailEnd/>
          </a:ln>
        </p:spPr>
      </p:pic>
      <p:pic>
        <p:nvPicPr>
          <p:cNvPr id="24581" name="Picture 2"/>
          <p:cNvPicPr>
            <a:picLocks noChangeAspect="1" noChangeArrowheads="1"/>
          </p:cNvPicPr>
          <p:nvPr/>
        </p:nvPicPr>
        <p:blipFill>
          <a:blip r:embed="rId4"/>
          <a:srcRect/>
          <a:stretch>
            <a:fillRect/>
          </a:stretch>
        </p:blipFill>
        <p:spPr bwMode="auto">
          <a:xfrm>
            <a:off x="3059113" y="2205038"/>
            <a:ext cx="2703512" cy="4652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Grp="1" noChangeAspect="1" noChangeArrowheads="1"/>
          </p:cNvPicPr>
          <p:nvPr>
            <p:ph idx="1"/>
          </p:nvPr>
        </p:nvPicPr>
        <p:blipFill>
          <a:blip r:embed="rId2"/>
          <a:srcRect/>
          <a:stretch>
            <a:fillRect/>
          </a:stretch>
        </p:blipFill>
        <p:spPr>
          <a:xfrm>
            <a:off x="611188" y="1628775"/>
            <a:ext cx="3097212" cy="4824413"/>
          </a:xfrm>
        </p:spPr>
      </p:pic>
      <p:sp>
        <p:nvSpPr>
          <p:cNvPr id="25602" name="Antraštė 1"/>
          <p:cNvSpPr>
            <a:spLocks noGrp="1"/>
          </p:cNvSpPr>
          <p:nvPr>
            <p:ph type="title"/>
          </p:nvPr>
        </p:nvSpPr>
        <p:spPr/>
        <p:txBody>
          <a:bodyPr/>
          <a:lstStyle/>
          <a:p>
            <a:r>
              <a:rPr lang="lt-LT" b="1" smtClean="0">
                <a:solidFill>
                  <a:schemeClr val="tx1"/>
                </a:solidFill>
                <a:latin typeface="Times New Roman" pitchFamily="18" charset="0"/>
                <a:cs typeface="Times New Roman" pitchFamily="18" charset="0"/>
              </a:rPr>
              <a:t>Mūsų kristaliniai medžiai</a:t>
            </a:r>
          </a:p>
        </p:txBody>
      </p:sp>
      <p:pic>
        <p:nvPicPr>
          <p:cNvPr id="25603" name="Picture 3"/>
          <p:cNvPicPr>
            <a:picLocks noChangeAspect="1" noChangeArrowheads="1"/>
          </p:cNvPicPr>
          <p:nvPr/>
        </p:nvPicPr>
        <p:blipFill>
          <a:blip r:embed="rId3"/>
          <a:srcRect/>
          <a:stretch>
            <a:fillRect/>
          </a:stretch>
        </p:blipFill>
        <p:spPr bwMode="auto">
          <a:xfrm>
            <a:off x="5003800" y="1700213"/>
            <a:ext cx="3076575" cy="475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p:cNvPicPr>
            <a:picLocks noGrp="1" noChangeAspect="1" noChangeArrowheads="1"/>
          </p:cNvPicPr>
          <p:nvPr>
            <p:ph idx="1"/>
          </p:nvPr>
        </p:nvPicPr>
        <p:blipFill>
          <a:blip r:embed="rId2"/>
          <a:srcRect/>
          <a:stretch>
            <a:fillRect/>
          </a:stretch>
        </p:blipFill>
        <p:spPr>
          <a:xfrm>
            <a:off x="3135313" y="620713"/>
            <a:ext cx="2901950" cy="5483225"/>
          </a:xfrm>
        </p:spPr>
      </p:pic>
      <p:sp>
        <p:nvSpPr>
          <p:cNvPr id="26626" name="Antraštė 1"/>
          <p:cNvSpPr>
            <a:spLocks noGrp="1"/>
          </p:cNvSpPr>
          <p:nvPr>
            <p:ph type="title"/>
          </p:nvPr>
        </p:nvSpPr>
        <p:spPr>
          <a:xfrm>
            <a:off x="457200" y="274638"/>
            <a:ext cx="8229600" cy="777875"/>
          </a:xfrm>
        </p:spPr>
        <p:txBody>
          <a:bodyPr/>
          <a:lstStyle/>
          <a:p>
            <a:endParaRPr lang="lt-LT" smtClean="0"/>
          </a:p>
        </p:txBody>
      </p:sp>
      <p:pic>
        <p:nvPicPr>
          <p:cNvPr id="26627" name="Picture 3"/>
          <p:cNvPicPr>
            <a:picLocks noChangeAspect="1" noChangeArrowheads="1"/>
          </p:cNvPicPr>
          <p:nvPr/>
        </p:nvPicPr>
        <p:blipFill>
          <a:blip r:embed="rId3"/>
          <a:srcRect/>
          <a:stretch>
            <a:fillRect/>
          </a:stretch>
        </p:blipFill>
        <p:spPr bwMode="auto">
          <a:xfrm>
            <a:off x="107950" y="620713"/>
            <a:ext cx="3027363" cy="5483225"/>
          </a:xfrm>
          <a:prstGeom prst="rect">
            <a:avLst/>
          </a:prstGeom>
          <a:noFill/>
          <a:ln w="9525">
            <a:noFill/>
            <a:miter lim="800000"/>
            <a:headEnd/>
            <a:tailEnd/>
          </a:ln>
        </p:spPr>
      </p:pic>
      <p:pic>
        <p:nvPicPr>
          <p:cNvPr id="26628" name="Picture 4"/>
          <p:cNvPicPr>
            <a:picLocks noChangeAspect="1" noChangeArrowheads="1"/>
          </p:cNvPicPr>
          <p:nvPr/>
        </p:nvPicPr>
        <p:blipFill>
          <a:blip r:embed="rId4"/>
          <a:srcRect/>
          <a:stretch>
            <a:fillRect/>
          </a:stretch>
        </p:blipFill>
        <p:spPr bwMode="auto">
          <a:xfrm>
            <a:off x="6011863" y="620713"/>
            <a:ext cx="3024187" cy="5483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Grp="1" noChangeAspect="1" noChangeArrowheads="1"/>
          </p:cNvPicPr>
          <p:nvPr>
            <p:ph idx="1"/>
          </p:nvPr>
        </p:nvPicPr>
        <p:blipFill>
          <a:blip r:embed="rId2"/>
          <a:srcRect/>
          <a:stretch>
            <a:fillRect/>
          </a:stretch>
        </p:blipFill>
        <p:spPr>
          <a:xfrm>
            <a:off x="179388" y="404813"/>
            <a:ext cx="8929687" cy="6048375"/>
          </a:xfrm>
        </p:spPr>
      </p:pic>
      <p:sp>
        <p:nvSpPr>
          <p:cNvPr id="27650" name="Antraštė 1"/>
          <p:cNvSpPr>
            <a:spLocks noGrp="1"/>
          </p:cNvSpPr>
          <p:nvPr>
            <p:ph type="title"/>
          </p:nvPr>
        </p:nvSpPr>
        <p:spPr/>
        <p:txBody>
          <a:bodyPr/>
          <a:lstStyle/>
          <a:p>
            <a:endParaRPr lang="lt-LT"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Grp="1" noChangeAspect="1" noChangeArrowheads="1"/>
          </p:cNvPicPr>
          <p:nvPr>
            <p:ph idx="1"/>
          </p:nvPr>
        </p:nvPicPr>
        <p:blipFill>
          <a:blip r:embed="rId2"/>
          <a:srcRect/>
          <a:stretch>
            <a:fillRect/>
          </a:stretch>
        </p:blipFill>
        <p:spPr>
          <a:xfrm>
            <a:off x="179388" y="1557338"/>
            <a:ext cx="8856662" cy="5300662"/>
          </a:xfrm>
        </p:spPr>
      </p:pic>
      <p:sp>
        <p:nvSpPr>
          <p:cNvPr id="28674" name="Antraštė 1"/>
          <p:cNvSpPr>
            <a:spLocks noGrp="1"/>
          </p:cNvSpPr>
          <p:nvPr>
            <p:ph type="title"/>
          </p:nvPr>
        </p:nvSpPr>
        <p:spPr/>
        <p:txBody>
          <a:bodyPr/>
          <a:lstStyle/>
          <a:p>
            <a:r>
              <a:rPr lang="lt-LT" b="1" smtClean="0">
                <a:solidFill>
                  <a:schemeClr val="tx1"/>
                </a:solidFill>
                <a:latin typeface="Times New Roman" pitchFamily="18" charset="0"/>
                <a:cs typeface="Times New Roman" pitchFamily="18" charset="0"/>
              </a:rPr>
              <a:t>Esame patenkinti projektu</a:t>
            </a:r>
            <a:r>
              <a:rPr lang="en-US" b="1" smtClean="0">
                <a:solidFill>
                  <a:schemeClr val="tx1"/>
                </a:solidFill>
                <a:latin typeface="Times New Roman" pitchFamily="18" charset="0"/>
                <a:cs typeface="Times New Roman" pitchFamily="18" charset="0"/>
              </a:rPr>
              <a:t>!</a:t>
            </a:r>
            <a:endParaRPr lang="lt-LT" b="1"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Antraštė 2"/>
          <p:cNvSpPr>
            <a:spLocks noGrp="1"/>
          </p:cNvSpPr>
          <p:nvPr>
            <p:ph type="title"/>
          </p:nvPr>
        </p:nvSpPr>
        <p:spPr/>
        <p:txBody>
          <a:bodyPr/>
          <a:lstStyle/>
          <a:p>
            <a:r>
              <a:rPr lang="en-US" sz="3600" b="1" smtClean="0">
                <a:solidFill>
                  <a:schemeClr val="tx1"/>
                </a:solidFill>
                <a:latin typeface="Times New Roman" pitchFamily="18" charset="0"/>
                <a:cs typeface="Times New Roman" pitchFamily="18" charset="0"/>
              </a:rPr>
              <a:t>Dabar </a:t>
            </a:r>
            <a:r>
              <a:rPr lang="lt-LT" sz="3600" b="1" smtClean="0">
                <a:solidFill>
                  <a:schemeClr val="tx1"/>
                </a:solidFill>
                <a:latin typeface="Times New Roman" pitchFamily="18" charset="0"/>
                <a:cs typeface="Times New Roman" pitchFamily="18" charset="0"/>
              </a:rPr>
              <a:t>žinosime kokius dekoro elementus galima padaryti savo rankomis</a:t>
            </a:r>
            <a:endParaRPr lang="en-US" sz="3600" b="1" smtClean="0">
              <a:solidFill>
                <a:schemeClr val="tx1"/>
              </a:solidFill>
              <a:latin typeface="Times New Roman" pitchFamily="18" charset="0"/>
              <a:cs typeface="Times New Roman" pitchFamily="18" charset="0"/>
            </a:endParaRPr>
          </a:p>
        </p:txBody>
      </p:sp>
      <p:pic>
        <p:nvPicPr>
          <p:cNvPr id="29698" name="Picture 2"/>
          <p:cNvPicPr>
            <a:picLocks noGrp="1" noChangeAspect="1" noChangeArrowheads="1"/>
          </p:cNvPicPr>
          <p:nvPr>
            <p:ph idx="1"/>
          </p:nvPr>
        </p:nvPicPr>
        <p:blipFill>
          <a:blip r:embed="rId2"/>
          <a:srcRect/>
          <a:stretch>
            <a:fillRect/>
          </a:stretch>
        </p:blipFill>
        <p:spPr>
          <a:xfrm>
            <a:off x="684213" y="2060575"/>
            <a:ext cx="7848600" cy="424815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Antraštė 2"/>
          <p:cNvSpPr>
            <a:spLocks noGrp="1"/>
          </p:cNvSpPr>
          <p:nvPr>
            <p:ph type="title"/>
          </p:nvPr>
        </p:nvSpPr>
        <p:spPr/>
        <p:txBody>
          <a:bodyPr/>
          <a:lstStyle/>
          <a:p>
            <a:r>
              <a:rPr lang="lt-LT" b="1" smtClean="0">
                <a:solidFill>
                  <a:schemeClr val="tx1"/>
                </a:solidFill>
                <a:latin typeface="Times New Roman" pitchFamily="18" charset="0"/>
                <a:cs typeface="Times New Roman" pitchFamily="18" charset="0"/>
              </a:rPr>
              <a:t>Pagrąžinsime savo namus</a:t>
            </a:r>
            <a:r>
              <a:rPr lang="en-US" b="1" smtClean="0">
                <a:solidFill>
                  <a:schemeClr val="tx1"/>
                </a:solidFill>
                <a:latin typeface="Times New Roman" pitchFamily="18" charset="0"/>
                <a:cs typeface="Times New Roman" pitchFamily="18" charset="0"/>
              </a:rPr>
              <a:t>!</a:t>
            </a:r>
          </a:p>
        </p:txBody>
      </p:sp>
      <p:pic>
        <p:nvPicPr>
          <p:cNvPr id="30722" name="Picture 2"/>
          <p:cNvPicPr>
            <a:picLocks noGrp="1" noChangeAspect="1" noChangeArrowheads="1"/>
          </p:cNvPicPr>
          <p:nvPr>
            <p:ph idx="1"/>
          </p:nvPr>
        </p:nvPicPr>
        <p:blipFill>
          <a:blip r:embed="rId2"/>
          <a:srcRect/>
          <a:stretch>
            <a:fillRect/>
          </a:stretch>
        </p:blipFill>
        <p:spPr>
          <a:xfrm>
            <a:off x="1508125" y="2674938"/>
            <a:ext cx="6135688" cy="3451225"/>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Antraštė 2"/>
          <p:cNvSpPr>
            <a:spLocks noGrp="1"/>
          </p:cNvSpPr>
          <p:nvPr>
            <p:ph type="title"/>
          </p:nvPr>
        </p:nvSpPr>
        <p:spPr/>
        <p:txBody>
          <a:bodyPr/>
          <a:lstStyle/>
          <a:p>
            <a:endParaRPr lang="en-US" smtClean="0"/>
          </a:p>
        </p:txBody>
      </p:sp>
      <p:pic>
        <p:nvPicPr>
          <p:cNvPr id="31746" name="Picture 2"/>
          <p:cNvPicPr>
            <a:picLocks noGrp="1" noChangeAspect="1" noChangeArrowheads="1"/>
          </p:cNvPicPr>
          <p:nvPr>
            <p:ph idx="1"/>
          </p:nvPr>
        </p:nvPicPr>
        <p:blipFill>
          <a:blip r:embed="rId2"/>
          <a:srcRect/>
          <a:stretch>
            <a:fillRect/>
          </a:stretch>
        </p:blipFill>
        <p:spPr>
          <a:xfrm>
            <a:off x="755650" y="2636838"/>
            <a:ext cx="1941513" cy="3451225"/>
          </a:xfrm>
        </p:spPr>
      </p:pic>
      <p:pic>
        <p:nvPicPr>
          <p:cNvPr id="31747" name="Picture 3"/>
          <p:cNvPicPr>
            <a:picLocks noChangeAspect="1" noChangeArrowheads="1"/>
          </p:cNvPicPr>
          <p:nvPr/>
        </p:nvPicPr>
        <p:blipFill>
          <a:blip r:embed="rId3"/>
          <a:srcRect/>
          <a:stretch>
            <a:fillRect/>
          </a:stretch>
        </p:blipFill>
        <p:spPr bwMode="auto">
          <a:xfrm>
            <a:off x="3276600" y="2708275"/>
            <a:ext cx="5472113" cy="3090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urinio vietos rezervavimo ženklas 2"/>
          <p:cNvSpPr>
            <a:spLocks noGrp="1"/>
          </p:cNvSpPr>
          <p:nvPr>
            <p:ph idx="1"/>
          </p:nvPr>
        </p:nvSpPr>
        <p:spPr>
          <a:xfrm>
            <a:off x="34925" y="1773238"/>
            <a:ext cx="8785225" cy="4751387"/>
          </a:xfrm>
        </p:spPr>
        <p:txBody>
          <a:bodyPr/>
          <a:lstStyle/>
          <a:p>
            <a:pPr marL="0" indent="0" algn="ctr">
              <a:buFont typeface="Symbol" pitchFamily="18" charset="2"/>
              <a:buNone/>
            </a:pPr>
            <a:r>
              <a:rPr lang="lt-LT" sz="4000" b="1" smtClean="0">
                <a:latin typeface="Times New Roman" pitchFamily="18" charset="0"/>
                <a:cs typeface="Times New Roman" pitchFamily="18" charset="0"/>
              </a:rPr>
              <a:t>Projekto dalyviai:</a:t>
            </a:r>
          </a:p>
          <a:p>
            <a:pPr marL="0" indent="0" algn="ctr">
              <a:buFont typeface="Symbol" pitchFamily="18" charset="2"/>
              <a:buNone/>
            </a:pPr>
            <a:r>
              <a:rPr lang="lt-LT" sz="4000" smtClean="0">
                <a:latin typeface="Times New Roman" pitchFamily="18" charset="0"/>
                <a:cs typeface="Times New Roman" pitchFamily="18" charset="0"/>
              </a:rPr>
              <a:t>Vilniaus lazdynų vidurinės mokyklos</a:t>
            </a:r>
          </a:p>
          <a:p>
            <a:pPr marL="0" indent="0" algn="ctr">
              <a:buFont typeface="Symbol" pitchFamily="18" charset="2"/>
              <a:buNone/>
            </a:pPr>
            <a:r>
              <a:rPr lang="lt-LT" sz="4000" smtClean="0">
                <a:latin typeface="Times New Roman" pitchFamily="18" charset="0"/>
                <a:cs typeface="Times New Roman" pitchFamily="18" charset="0"/>
              </a:rPr>
              <a:t>9 L klasės mokiniai</a:t>
            </a:r>
          </a:p>
          <a:p>
            <a:pPr marL="0" indent="0" algn="ctr">
              <a:buFont typeface="Symbol" pitchFamily="18" charset="2"/>
              <a:buNone/>
            </a:pPr>
            <a:endParaRPr lang="lt-LT" sz="4000" b="1" smtClean="0">
              <a:latin typeface="Times New Roman" pitchFamily="18" charset="0"/>
              <a:cs typeface="Times New Roman" pitchFamily="18" charset="0"/>
            </a:endParaRPr>
          </a:p>
          <a:p>
            <a:pPr marL="0" indent="0" algn="ctr">
              <a:buFont typeface="Symbol" pitchFamily="18" charset="2"/>
              <a:buNone/>
            </a:pPr>
            <a:r>
              <a:rPr lang="lt-LT" sz="4000" b="1" smtClean="0">
                <a:latin typeface="Times New Roman" pitchFamily="18" charset="0"/>
                <a:cs typeface="Times New Roman" pitchFamily="18" charset="0"/>
              </a:rPr>
              <a:t>Projekto vadovė:</a:t>
            </a:r>
          </a:p>
          <a:p>
            <a:pPr marL="0" indent="0" algn="ctr">
              <a:buFont typeface="Symbol" pitchFamily="18" charset="2"/>
              <a:buNone/>
            </a:pPr>
            <a:r>
              <a:rPr lang="lt-LT" sz="4000" smtClean="0">
                <a:latin typeface="Times New Roman" pitchFamily="18" charset="0"/>
                <a:cs typeface="Times New Roman" pitchFamily="18" charset="0"/>
              </a:rPr>
              <a:t>Chemijos mokytoja Jolanta Pileckienė</a:t>
            </a:r>
          </a:p>
        </p:txBody>
      </p:sp>
      <p:sp>
        <p:nvSpPr>
          <p:cNvPr id="14338" name="Antraštė 1"/>
          <p:cNvSpPr>
            <a:spLocks noGrp="1"/>
          </p:cNvSpPr>
          <p:nvPr>
            <p:ph type="title"/>
          </p:nvPr>
        </p:nvSpPr>
        <p:spPr/>
        <p:txBody>
          <a:bodyPr/>
          <a:lstStyle/>
          <a:p>
            <a:r>
              <a:rPr lang="lt-LT" b="1" smtClean="0">
                <a:solidFill>
                  <a:schemeClr val="tx1"/>
                </a:solidFill>
                <a:latin typeface="Times New Roman" pitchFamily="18" charset="0"/>
                <a:cs typeface="Times New Roman" pitchFamily="18" charset="0"/>
              </a:rPr>
              <a:t>Projekto pradžia ir dalyviai</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Grp="1" noChangeAspect="1" noChangeArrowheads="1"/>
          </p:cNvPicPr>
          <p:nvPr>
            <p:ph idx="1"/>
          </p:nvPr>
        </p:nvPicPr>
        <p:blipFill>
          <a:blip r:embed="rId2"/>
          <a:srcRect/>
          <a:stretch>
            <a:fillRect/>
          </a:stretch>
        </p:blipFill>
        <p:spPr>
          <a:xfrm>
            <a:off x="3203575" y="2060575"/>
            <a:ext cx="2952750" cy="4656138"/>
          </a:xfrm>
        </p:spPr>
      </p:pic>
      <p:sp>
        <p:nvSpPr>
          <p:cNvPr id="32770" name="Antraštė 4"/>
          <p:cNvSpPr>
            <a:spLocks noGrp="1"/>
          </p:cNvSpPr>
          <p:nvPr>
            <p:ph type="title"/>
          </p:nvPr>
        </p:nvSpPr>
        <p:spPr>
          <a:xfrm>
            <a:off x="179388" y="338138"/>
            <a:ext cx="8713787" cy="1252537"/>
          </a:xfrm>
        </p:spPr>
        <p:txBody>
          <a:bodyPr/>
          <a:lstStyle/>
          <a:p>
            <a:r>
              <a:rPr lang="lt-LT" sz="3600" b="1" smtClean="0">
                <a:solidFill>
                  <a:schemeClr val="tx1"/>
                </a:solidFill>
                <a:latin typeface="Times New Roman" pitchFamily="18" charset="0"/>
                <a:cs typeface="Times New Roman" pitchFamily="18" charset="0"/>
              </a:rPr>
              <a:t>Valgomąją druską galima panaudoti netik maistui pagardinti arba konservavimui, bet ir tokiems gražiems dalykams....</a:t>
            </a:r>
            <a:endParaRPr lang="en-US" sz="3600" b="1"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Antraštė 2"/>
          <p:cNvSpPr>
            <a:spLocks noGrp="1"/>
          </p:cNvSpPr>
          <p:nvPr>
            <p:ph type="title"/>
          </p:nvPr>
        </p:nvSpPr>
        <p:spPr>
          <a:xfrm>
            <a:off x="179388" y="476250"/>
            <a:ext cx="8785225" cy="1114425"/>
          </a:xfrm>
        </p:spPr>
        <p:txBody>
          <a:bodyPr/>
          <a:lstStyle/>
          <a:p>
            <a:r>
              <a:rPr lang="lt-LT" sz="3600" smtClean="0">
                <a:solidFill>
                  <a:schemeClr val="tx1"/>
                </a:solidFill>
                <a:latin typeface="Times New Roman" pitchFamily="18" charset="0"/>
                <a:cs typeface="Times New Roman" pitchFamily="18" charset="0"/>
              </a:rPr>
              <a:t>Teko plačiau sužinoti apie oksidacijos procesus, medelis ilgiau pastovėjo atviroje vietoje – oksidavosi (apsinešė balta plėvele).</a:t>
            </a:r>
            <a:endParaRPr lang="en-US" sz="3600" smtClean="0">
              <a:solidFill>
                <a:schemeClr val="tx1"/>
              </a:solidFill>
              <a:latin typeface="Times New Roman" pitchFamily="18" charset="0"/>
              <a:cs typeface="Times New Roman" pitchFamily="18" charset="0"/>
            </a:endParaRPr>
          </a:p>
        </p:txBody>
      </p:sp>
      <p:pic>
        <p:nvPicPr>
          <p:cNvPr id="33794" name="Picture 2"/>
          <p:cNvPicPr>
            <a:picLocks noGrp="1" noChangeAspect="1" noChangeArrowheads="1"/>
          </p:cNvPicPr>
          <p:nvPr>
            <p:ph idx="1"/>
          </p:nvPr>
        </p:nvPicPr>
        <p:blipFill>
          <a:blip r:embed="rId2"/>
          <a:srcRect/>
          <a:stretch>
            <a:fillRect/>
          </a:stretch>
        </p:blipFill>
        <p:spPr>
          <a:xfrm>
            <a:off x="3203575" y="2060575"/>
            <a:ext cx="2881313" cy="4681538"/>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a:xfrm>
            <a:off x="250825" y="1484313"/>
            <a:ext cx="8497888" cy="4641850"/>
          </a:xfrm>
        </p:spPr>
        <p:txBody>
          <a:bodyPr rtlCol="0">
            <a:normAutofit/>
          </a:bodyPr>
          <a:lstStyle/>
          <a:p>
            <a:pPr marL="0" indent="0" algn="ctr" fontAlgn="auto">
              <a:spcAft>
                <a:spcPts val="0"/>
              </a:spcAft>
              <a:buFont typeface="Symbol" pitchFamily="18" charset="2"/>
              <a:buNone/>
              <a:defRPr/>
            </a:pPr>
            <a:r>
              <a:rPr lang="lt-LT" sz="3200" dirty="0" smtClean="0">
                <a:solidFill>
                  <a:schemeClr val="tx1"/>
                </a:solidFill>
                <a:latin typeface="Times New Roman" panose="02020603050405020304" pitchFamily="18" charset="0"/>
                <a:cs typeface="Times New Roman" panose="02020603050405020304" pitchFamily="18" charset="0"/>
              </a:rPr>
              <a:t>Įdomu, kad kristalai būna ne tik kietos agregatinės būsenos, bet ir skystos.</a:t>
            </a:r>
          </a:p>
          <a:p>
            <a:pPr marL="0" indent="0" algn="ctr" fontAlgn="auto">
              <a:spcAft>
                <a:spcPts val="0"/>
              </a:spcAft>
              <a:buFont typeface="Symbol" pitchFamily="18" charset="2"/>
              <a:buNone/>
              <a:defRPr/>
            </a:pPr>
            <a:r>
              <a:rPr lang="lt-LT" sz="3200" dirty="0" smtClean="0">
                <a:solidFill>
                  <a:schemeClr val="tx1"/>
                </a:solidFill>
                <a:latin typeface="Times New Roman" panose="02020603050405020304" pitchFamily="18" charset="0"/>
                <a:cs typeface="Times New Roman" panose="02020603050405020304" pitchFamily="18" charset="0"/>
              </a:rPr>
              <a:t>Jie plačiausiai naudojami įvairiuose monitoriuose:</a:t>
            </a:r>
          </a:p>
          <a:p>
            <a:pPr marL="0" indent="0" algn="ctr" fontAlgn="auto">
              <a:spcAft>
                <a:spcPts val="0"/>
              </a:spcAft>
              <a:buFont typeface="Symbol" pitchFamily="18" charset="2"/>
              <a:buNone/>
              <a:defRPr/>
            </a:pPr>
            <a:endParaRPr lang="lt-LT" sz="3200" dirty="0" smtClean="0">
              <a:solidFill>
                <a:schemeClr val="tx1"/>
              </a:solidFill>
              <a:latin typeface="Times New Roman" panose="02020603050405020304" pitchFamily="18" charset="0"/>
              <a:cs typeface="Times New Roman" panose="02020603050405020304" pitchFamily="18" charset="0"/>
            </a:endParaRPr>
          </a:p>
          <a:p>
            <a:pPr marL="457200" indent="-457200" algn="ctr" fontAlgn="auto">
              <a:spcAft>
                <a:spcPts val="0"/>
              </a:spcAft>
              <a:buFont typeface="Symbol" pitchFamily="18" charset="2"/>
              <a:buAutoNum type="arabicPeriod"/>
              <a:defRPr/>
            </a:pPr>
            <a:r>
              <a:rPr lang="lt-LT" sz="3200" dirty="0" smtClean="0">
                <a:solidFill>
                  <a:schemeClr val="tx1"/>
                </a:solidFill>
                <a:latin typeface="Times New Roman" panose="02020603050405020304" pitchFamily="18" charset="0"/>
                <a:cs typeface="Times New Roman" panose="02020603050405020304" pitchFamily="18" charset="0"/>
              </a:rPr>
              <a:t>Televizoriuose</a:t>
            </a:r>
          </a:p>
          <a:p>
            <a:pPr marL="457200" indent="-457200" algn="ctr" fontAlgn="auto">
              <a:spcAft>
                <a:spcPts val="0"/>
              </a:spcAft>
              <a:buFont typeface="Symbol" pitchFamily="18" charset="2"/>
              <a:buAutoNum type="arabicPeriod"/>
              <a:defRPr/>
            </a:pPr>
            <a:r>
              <a:rPr lang="lt-LT" sz="3200" dirty="0" smtClean="0">
                <a:solidFill>
                  <a:schemeClr val="tx1"/>
                </a:solidFill>
                <a:latin typeface="Times New Roman" panose="02020603050405020304" pitchFamily="18" charset="0"/>
                <a:cs typeface="Times New Roman" panose="02020603050405020304" pitchFamily="18" charset="0"/>
              </a:rPr>
              <a:t>Kompiuteriuose</a:t>
            </a:r>
          </a:p>
          <a:p>
            <a:pPr marL="457200" indent="-457200" algn="ctr" fontAlgn="auto">
              <a:spcAft>
                <a:spcPts val="0"/>
              </a:spcAft>
              <a:buFont typeface="Symbol" pitchFamily="18" charset="2"/>
              <a:buAutoNum type="arabicPeriod"/>
              <a:defRPr/>
            </a:pPr>
            <a:r>
              <a:rPr lang="lt-LT" sz="3200" dirty="0" smtClean="0">
                <a:solidFill>
                  <a:schemeClr val="tx1"/>
                </a:solidFill>
                <a:latin typeface="Times New Roman" panose="02020603050405020304" pitchFamily="18" charset="0"/>
                <a:cs typeface="Times New Roman" panose="02020603050405020304" pitchFamily="18" charset="0"/>
              </a:rPr>
              <a:t>Spausdintuvuose</a:t>
            </a:r>
          </a:p>
          <a:p>
            <a:pPr marL="0" indent="0" algn="ctr" fontAlgn="auto">
              <a:spcAft>
                <a:spcPts val="0"/>
              </a:spcAft>
              <a:buFont typeface="Symbol" pitchFamily="18" charset="2"/>
              <a:buNone/>
              <a:defRPr/>
            </a:pPr>
            <a:endParaRPr lang="lt-LT" sz="3200" dirty="0">
              <a:latin typeface="Times New Roman" panose="02020603050405020304" pitchFamily="18" charset="0"/>
              <a:cs typeface="Times New Roman" panose="02020603050405020304" pitchFamily="18" charset="0"/>
            </a:endParaRPr>
          </a:p>
        </p:txBody>
      </p:sp>
      <p:sp>
        <p:nvSpPr>
          <p:cNvPr id="34818" name="Antraštė 2"/>
          <p:cNvSpPr>
            <a:spLocks noGrp="1"/>
          </p:cNvSpPr>
          <p:nvPr>
            <p:ph type="title"/>
          </p:nvPr>
        </p:nvSpPr>
        <p:spPr/>
        <p:txBody>
          <a:bodyPr/>
          <a:lstStyle/>
          <a:p>
            <a:r>
              <a:rPr lang="lt-LT" smtClean="0">
                <a:latin typeface="Times New Roman" pitchFamily="18" charset="0"/>
                <a:cs typeface="Times New Roman" pitchFamily="18" charset="0"/>
              </a:rPr>
              <a:t>Įdomu</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urinio vietos rezervavimo ženklas 1"/>
          <p:cNvSpPr>
            <a:spLocks noGrp="1"/>
          </p:cNvSpPr>
          <p:nvPr>
            <p:ph idx="1"/>
          </p:nvPr>
        </p:nvSpPr>
        <p:spPr>
          <a:xfrm>
            <a:off x="323850" y="1484313"/>
            <a:ext cx="8424863" cy="4641850"/>
          </a:xfrm>
        </p:spPr>
        <p:txBody>
          <a:bodyPr/>
          <a:lstStyle/>
          <a:p>
            <a:pPr marL="0" indent="0" algn="ctr">
              <a:buFont typeface="Symbol" pitchFamily="18" charset="2"/>
              <a:buNone/>
            </a:pPr>
            <a:r>
              <a:rPr lang="lt-LT" sz="3200" b="1" smtClean="0">
                <a:solidFill>
                  <a:schemeClr val="tx1"/>
                </a:solidFill>
                <a:latin typeface="Times New Roman" pitchFamily="18" charset="0"/>
                <a:cs typeface="Times New Roman" pitchFamily="18" charset="0"/>
              </a:rPr>
              <a:t>Skystųjų kristalų monitorius</a:t>
            </a:r>
            <a:r>
              <a:rPr lang="lt-LT" sz="3200" smtClean="0">
                <a:solidFill>
                  <a:schemeClr val="tx1"/>
                </a:solidFill>
                <a:latin typeface="Times New Roman" pitchFamily="18" charset="0"/>
                <a:cs typeface="Times New Roman" pitchFamily="18" charset="0"/>
              </a:rPr>
              <a:t> (angl. </a:t>
            </a:r>
            <a:r>
              <a:rPr lang="lt-LT" sz="3200" i="1" smtClean="0">
                <a:solidFill>
                  <a:schemeClr val="tx1"/>
                </a:solidFill>
                <a:latin typeface="Times New Roman" pitchFamily="18" charset="0"/>
                <a:cs typeface="Times New Roman" pitchFamily="18" charset="0"/>
              </a:rPr>
              <a:t>Liquid Crystal Display</a:t>
            </a:r>
            <a:r>
              <a:rPr lang="lt-LT" sz="3200" smtClean="0">
                <a:solidFill>
                  <a:schemeClr val="tx1"/>
                </a:solidFill>
                <a:latin typeface="Times New Roman" pitchFamily="18" charset="0"/>
                <a:cs typeface="Times New Roman" pitchFamily="18" charset="0"/>
              </a:rPr>
              <a:t>, str. </a:t>
            </a:r>
            <a:r>
              <a:rPr lang="lt-LT" sz="3200" i="1" smtClean="0">
                <a:solidFill>
                  <a:schemeClr val="tx1"/>
                </a:solidFill>
                <a:latin typeface="Times New Roman" pitchFamily="18" charset="0"/>
                <a:cs typeface="Times New Roman" pitchFamily="18" charset="0"/>
              </a:rPr>
              <a:t>LCD</a:t>
            </a:r>
            <a:r>
              <a:rPr lang="lt-LT" sz="3200" smtClean="0">
                <a:solidFill>
                  <a:schemeClr val="tx1"/>
                </a:solidFill>
                <a:latin typeface="Times New Roman" pitchFamily="18" charset="0"/>
                <a:cs typeface="Times New Roman" pitchFamily="18" charset="0"/>
              </a:rPr>
              <a:t>) arba </a:t>
            </a:r>
            <a:r>
              <a:rPr lang="lt-LT" sz="3200" b="1" smtClean="0">
                <a:solidFill>
                  <a:schemeClr val="tx1"/>
                </a:solidFill>
                <a:latin typeface="Times New Roman" pitchFamily="18" charset="0"/>
                <a:cs typeface="Times New Roman" pitchFamily="18" charset="0"/>
              </a:rPr>
              <a:t>skystųjų kristalų vaizduoklis</a:t>
            </a:r>
            <a:r>
              <a:rPr lang="lt-LT" sz="3200" smtClean="0">
                <a:solidFill>
                  <a:schemeClr val="tx1"/>
                </a:solidFill>
                <a:latin typeface="Times New Roman" pitchFamily="18" charset="0"/>
                <a:cs typeface="Times New Roman" pitchFamily="18" charset="0"/>
              </a:rPr>
              <a:t> yra plonas, lygus monitorius, sudarytas iš daugybės spalvotų arba vienspalvių taškų, išdėstytų prieš šviesos šaltinį. Skystųjų  kristalų monitoriai populiarūs nešiojamuose įrenginiuose dėl mažo elektros energijos vartojimo kiekio, svorio ir dydžio.</a:t>
            </a:r>
          </a:p>
          <a:p>
            <a:pPr marL="0" indent="0" algn="ctr">
              <a:buFont typeface="Symbol" pitchFamily="18" charset="2"/>
              <a:buNone/>
            </a:pPr>
            <a:endParaRPr lang="lt-LT" sz="3200" smtClean="0">
              <a:latin typeface="Times New Roman" pitchFamily="18" charset="0"/>
              <a:cs typeface="Times New Roman" pitchFamily="18" charset="0"/>
            </a:endParaRPr>
          </a:p>
        </p:txBody>
      </p:sp>
      <p:sp>
        <p:nvSpPr>
          <p:cNvPr id="35842" name="Antraštė 2"/>
          <p:cNvSpPr>
            <a:spLocks noGrp="1"/>
          </p:cNvSpPr>
          <p:nvPr>
            <p:ph type="title"/>
          </p:nvPr>
        </p:nvSpPr>
        <p:spPr/>
        <p:txBody>
          <a:bodyPr/>
          <a:lstStyle/>
          <a:p>
            <a:r>
              <a:rPr lang="lt-LT" b="1" smtClean="0">
                <a:solidFill>
                  <a:schemeClr val="tx1"/>
                </a:solidFill>
                <a:latin typeface="Times New Roman" pitchFamily="18" charset="0"/>
                <a:cs typeface="Times New Roman" pitchFamily="18" charset="0"/>
              </a:rPr>
              <a:t>Skystųjų kristalų privalumai:</a:t>
            </a:r>
            <a:endParaRPr lang="lt-LT" smtClean="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urinio vietos rezervavimo ženklas 1"/>
          <p:cNvSpPr>
            <a:spLocks noGrp="1"/>
          </p:cNvSpPr>
          <p:nvPr>
            <p:ph idx="1"/>
          </p:nvPr>
        </p:nvSpPr>
        <p:spPr>
          <a:xfrm>
            <a:off x="179388" y="1557338"/>
            <a:ext cx="8713787" cy="5040312"/>
          </a:xfrm>
        </p:spPr>
        <p:txBody>
          <a:bodyPr/>
          <a:lstStyle/>
          <a:p>
            <a:pPr algn="ctr"/>
            <a:r>
              <a:rPr lang="lt-LT" smtClean="0"/>
              <a:t>  </a:t>
            </a:r>
            <a:r>
              <a:rPr lang="lt-LT" sz="2800" b="1" smtClean="0">
                <a:solidFill>
                  <a:schemeClr val="tx1"/>
                </a:solidFill>
                <a:latin typeface="Times New Roman" pitchFamily="18" charset="0"/>
                <a:cs typeface="Times New Roman" pitchFamily="18" charset="0"/>
              </a:rPr>
              <a:t>Daugelis kristalų yra be galo gražių formų ir spalvų, kad naudojami juvelyriniams dirbiniams. Dėl savo taisyklingos vidinės struktūros kristalai labai svarbūs pramonėje. Pavyzdžiui, kvarco kristalėliai, įtaisyti laikrodžiuose, kontroliuoja jų tikslumą, iš deimantų gaminami grąžtų ir kitų įrankių antgaliai. Šiuolaikinės technologijos neapsieina be skystųjų kristalų, kurie naudojami sparčiai tobulinamuose elektronikos prietaisuose: laikrodžiuose, telefonuose, kompiuterių monitoriuose, televizorių ekranuose ir t.t.</a:t>
            </a:r>
          </a:p>
        </p:txBody>
      </p:sp>
      <p:sp>
        <p:nvSpPr>
          <p:cNvPr id="3" name="Antraštė 2"/>
          <p:cNvSpPr>
            <a:spLocks noGrp="1"/>
          </p:cNvSpPr>
          <p:nvPr>
            <p:ph type="title"/>
          </p:nvPr>
        </p:nvSpPr>
        <p:spPr/>
        <p:txBody>
          <a:bodyPr rtlCol="0">
            <a:normAutofit fontScale="90000"/>
          </a:bodyPr>
          <a:lstStyle/>
          <a:p>
            <a:pPr fontAlgn="auto">
              <a:spcAft>
                <a:spcPts val="0"/>
              </a:spcAft>
              <a:defRPr/>
            </a:pPr>
            <a:r>
              <a:rPr lang="lt-LT" b="1" dirty="0" smtClean="0">
                <a:solidFill>
                  <a:schemeClr val="tx1"/>
                </a:solidFill>
                <a:latin typeface="Times New Roman" panose="02020603050405020304" pitchFamily="18" charset="0"/>
                <a:cs typeface="Times New Roman" panose="02020603050405020304" pitchFamily="18" charset="0"/>
              </a:rPr>
              <a:t>Įvairių kristalų </a:t>
            </a:r>
            <a:r>
              <a:rPr lang="lt-LT" b="1" dirty="0">
                <a:solidFill>
                  <a:schemeClr val="tx1"/>
                </a:solidFill>
                <a:latin typeface="Times New Roman" panose="02020603050405020304" pitchFamily="18" charset="0"/>
                <a:cs typeface="Times New Roman" panose="02020603050405020304" pitchFamily="18" charset="0"/>
              </a:rPr>
              <a:t>panaudojimas:</a:t>
            </a:r>
            <a:r>
              <a:rPr lang="lt-LT" dirty="0"/>
              <a:t> </a:t>
            </a:r>
            <a:br>
              <a:rPr lang="lt-LT" dirty="0"/>
            </a:br>
            <a:endParaRPr lang="lt-LT"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urinio vietos rezervavimo ženklas 1"/>
          <p:cNvSpPr>
            <a:spLocks noGrp="1"/>
          </p:cNvSpPr>
          <p:nvPr>
            <p:ph idx="1"/>
          </p:nvPr>
        </p:nvSpPr>
        <p:spPr>
          <a:xfrm>
            <a:off x="179388" y="1628775"/>
            <a:ext cx="8640762" cy="4824413"/>
          </a:xfrm>
        </p:spPr>
        <p:txBody>
          <a:bodyPr/>
          <a:lstStyle/>
          <a:p>
            <a:pPr algn="ctr">
              <a:buFont typeface="Symbol" pitchFamily="18" charset="2"/>
              <a:buNone/>
            </a:pPr>
            <a:r>
              <a:rPr lang="lt-LT" sz="3200" smtClean="0">
                <a:latin typeface="Times New Roman" pitchFamily="18" charset="0"/>
                <a:cs typeface="Times New Roman" pitchFamily="18" charset="0"/>
              </a:rPr>
              <a:t>Tokias buitines atliekas, kaip televizoriai, kompiuterių monitoriai, spausdintuvai</a:t>
            </a:r>
            <a:r>
              <a:rPr lang="en-US" sz="3200" smtClean="0">
                <a:latin typeface="Times New Roman" pitchFamily="18" charset="0"/>
                <a:cs typeface="Times New Roman" pitchFamily="18" charset="0"/>
              </a:rPr>
              <a:t> ir t.t. </a:t>
            </a:r>
            <a:r>
              <a:rPr lang="lt-LT" sz="3200" smtClean="0">
                <a:latin typeface="Times New Roman" pitchFamily="18" charset="0"/>
                <a:cs typeface="Times New Roman" pitchFamily="18" charset="0"/>
              </a:rPr>
              <a:t>reikia tinkamai utilizuoti, nes medžiagos, kurios įeina į jų sudėtį labai teršia aplinką.</a:t>
            </a:r>
            <a:endParaRPr lang="en-US" sz="3200" smtClean="0">
              <a:latin typeface="Times New Roman" pitchFamily="18" charset="0"/>
              <a:cs typeface="Times New Roman" pitchFamily="18" charset="0"/>
            </a:endParaRPr>
          </a:p>
          <a:p>
            <a:pPr>
              <a:buFont typeface="Symbol" pitchFamily="18" charset="2"/>
              <a:buNone/>
            </a:pPr>
            <a:endParaRPr lang="lt-LT" sz="3200" smtClean="0">
              <a:latin typeface="Times New Roman" pitchFamily="18" charset="0"/>
              <a:cs typeface="Times New Roman" pitchFamily="18" charset="0"/>
            </a:endParaRPr>
          </a:p>
          <a:p>
            <a:pPr algn="ctr">
              <a:buFont typeface="Symbol" pitchFamily="18" charset="2"/>
              <a:buNone/>
            </a:pPr>
            <a:r>
              <a:rPr lang="lt-LT" sz="3200" b="1" smtClean="0">
                <a:latin typeface="Times New Roman" pitchFamily="18" charset="0"/>
                <a:cs typeface="Times New Roman" pitchFamily="18" charset="0"/>
              </a:rPr>
              <a:t>Tausokime aplinką - Tinkamai rūšiuokime tokias atliekas</a:t>
            </a:r>
            <a:r>
              <a:rPr lang="en-US" sz="3200" b="1" smtClean="0">
                <a:latin typeface="Times New Roman" pitchFamily="18" charset="0"/>
                <a:cs typeface="Times New Roman" pitchFamily="18" charset="0"/>
              </a:rPr>
              <a:t> ir tada gyvensime </a:t>
            </a:r>
            <a:r>
              <a:rPr lang="lt-LT" sz="3200" b="1" smtClean="0">
                <a:latin typeface="Times New Roman" pitchFamily="18" charset="0"/>
                <a:cs typeface="Times New Roman" pitchFamily="18" charset="0"/>
              </a:rPr>
              <a:t>š</a:t>
            </a:r>
            <a:r>
              <a:rPr lang="en-US" sz="3200" b="1" smtClean="0">
                <a:latin typeface="Times New Roman" pitchFamily="18" charset="0"/>
                <a:cs typeface="Times New Roman" pitchFamily="18" charset="0"/>
              </a:rPr>
              <a:t>varioje ekologin</a:t>
            </a:r>
            <a:r>
              <a:rPr lang="lt-LT" sz="3200" b="1" smtClean="0">
                <a:latin typeface="Times New Roman" pitchFamily="18" charset="0"/>
                <a:cs typeface="Times New Roman" pitchFamily="18" charset="0"/>
              </a:rPr>
              <a:t>ė</a:t>
            </a:r>
            <a:r>
              <a:rPr lang="en-US" sz="3200" b="1" smtClean="0">
                <a:latin typeface="Times New Roman" pitchFamily="18" charset="0"/>
                <a:cs typeface="Times New Roman" pitchFamily="18" charset="0"/>
              </a:rPr>
              <a:t>je aplinkoje!</a:t>
            </a:r>
            <a:endParaRPr lang="lt-LT" sz="3200" b="1" smtClean="0">
              <a:latin typeface="Times New Roman" pitchFamily="18" charset="0"/>
              <a:cs typeface="Times New Roman" pitchFamily="18" charset="0"/>
            </a:endParaRPr>
          </a:p>
          <a:p>
            <a:pPr>
              <a:buFont typeface="Symbol" pitchFamily="18" charset="2"/>
              <a:buNone/>
            </a:pPr>
            <a:endParaRPr lang="en-US" sz="3200" smtClean="0">
              <a:latin typeface="Times New Roman" pitchFamily="18" charset="0"/>
              <a:cs typeface="Times New Roman" pitchFamily="18" charset="0"/>
            </a:endParaRPr>
          </a:p>
        </p:txBody>
      </p:sp>
      <p:sp>
        <p:nvSpPr>
          <p:cNvPr id="37890" name="Antraštė 2"/>
          <p:cNvSpPr>
            <a:spLocks noGrp="1"/>
          </p:cNvSpPr>
          <p:nvPr>
            <p:ph type="title"/>
          </p:nvPr>
        </p:nvSpPr>
        <p:spPr/>
        <p:txBody>
          <a:bodyPr/>
          <a:lstStyle/>
          <a:p>
            <a:r>
              <a:rPr lang="lt-LT" b="1" smtClean="0">
                <a:solidFill>
                  <a:schemeClr val="tx1"/>
                </a:solidFill>
                <a:latin typeface="Times New Roman" pitchFamily="18" charset="0"/>
                <a:cs typeface="Times New Roman" pitchFamily="18" charset="0"/>
              </a:rPr>
              <a:t>Trūkumai</a:t>
            </a:r>
            <a:endParaRPr lang="en-US" b="1"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179388" y="1268413"/>
            <a:ext cx="8964612" cy="5329237"/>
          </a:xfrm>
        </p:spPr>
        <p:txBody>
          <a:bodyPr rtlCol="0">
            <a:normAutofit/>
          </a:bodyPr>
          <a:lstStyle/>
          <a:p>
            <a:pPr marL="514350" indent="-514350" algn="ctr" fontAlgn="auto">
              <a:spcAft>
                <a:spcPts val="0"/>
              </a:spcAft>
              <a:buFont typeface="Symbol" pitchFamily="18" charset="2"/>
              <a:buAutoNum type="arabicPeriod"/>
              <a:defRPr/>
            </a:pPr>
            <a:endParaRPr lang="lt-LT" sz="4000" dirty="0" smtClean="0">
              <a:solidFill>
                <a:prstClr val="black"/>
              </a:solidFill>
              <a:latin typeface="Times New Roman" panose="02020603050405020304" pitchFamily="18" charset="0"/>
              <a:cs typeface="Times New Roman" panose="02020603050405020304" pitchFamily="18" charset="0"/>
            </a:endParaRPr>
          </a:p>
          <a:p>
            <a:pPr marL="0" indent="0" algn="ctr" fontAlgn="auto">
              <a:spcAft>
                <a:spcPts val="0"/>
              </a:spcAft>
              <a:buFont typeface="Symbol" pitchFamily="18" charset="2"/>
              <a:buNone/>
              <a:defRPr/>
            </a:pPr>
            <a:r>
              <a:rPr lang="lt-LT" sz="4000" dirty="0" smtClean="0">
                <a:solidFill>
                  <a:schemeClr val="tx1"/>
                </a:solidFill>
                <a:latin typeface="Times New Roman" panose="02020603050405020304" pitchFamily="18" charset="0"/>
                <a:cs typeface="Times New Roman" panose="02020603050405020304" pitchFamily="18" charset="0"/>
              </a:rPr>
              <a:t>1. Paskatinome </a:t>
            </a:r>
            <a:r>
              <a:rPr lang="lt-LT" sz="4000" dirty="0">
                <a:solidFill>
                  <a:schemeClr val="tx1"/>
                </a:solidFill>
                <a:latin typeface="Times New Roman" panose="02020603050405020304" pitchFamily="18" charset="0"/>
                <a:cs typeface="Times New Roman" panose="02020603050405020304" pitchFamily="18" charset="0"/>
              </a:rPr>
              <a:t>mokinius domėtis įdomiąja </a:t>
            </a:r>
            <a:r>
              <a:rPr lang="lt-LT" sz="4000" dirty="0" smtClean="0">
                <a:solidFill>
                  <a:schemeClr val="tx1"/>
                </a:solidFill>
                <a:latin typeface="Times New Roman" panose="02020603050405020304" pitchFamily="18" charset="0"/>
                <a:cs typeface="Times New Roman" panose="02020603050405020304" pitchFamily="18" charset="0"/>
              </a:rPr>
              <a:t>chemija</a:t>
            </a:r>
            <a:r>
              <a:rPr lang="lt-LT" sz="4000" dirty="0">
                <a:solidFill>
                  <a:schemeClr val="tx1"/>
                </a:solidFill>
                <a:latin typeface="Times New Roman" panose="02020603050405020304" pitchFamily="18" charset="0"/>
                <a:cs typeface="Times New Roman" panose="02020603050405020304" pitchFamily="18" charset="0"/>
              </a:rPr>
              <a:t> </a:t>
            </a:r>
            <a:r>
              <a:rPr lang="lt-LT" sz="4000" dirty="0" smtClean="0">
                <a:solidFill>
                  <a:schemeClr val="tx1"/>
                </a:solidFill>
                <a:latin typeface="Times New Roman" panose="02020603050405020304" pitchFamily="18" charset="0"/>
                <a:cs typeface="Times New Roman" panose="02020603050405020304" pitchFamily="18" charset="0"/>
              </a:rPr>
              <a:t>ir dalyvauti </a:t>
            </a:r>
            <a:r>
              <a:rPr lang="lt-LT" sz="4000" dirty="0">
                <a:solidFill>
                  <a:schemeClr val="tx1"/>
                </a:solidFill>
                <a:latin typeface="Times New Roman" panose="02020603050405020304" pitchFamily="18" charset="0"/>
                <a:cs typeface="Times New Roman" panose="02020603050405020304" pitchFamily="18" charset="0"/>
              </a:rPr>
              <a:t>eksperimentinėje </a:t>
            </a:r>
            <a:r>
              <a:rPr lang="lt-LT" sz="4000" dirty="0" smtClean="0">
                <a:solidFill>
                  <a:schemeClr val="tx1"/>
                </a:solidFill>
                <a:latin typeface="Times New Roman" panose="02020603050405020304" pitchFamily="18" charset="0"/>
                <a:cs typeface="Times New Roman" panose="02020603050405020304" pitchFamily="18" charset="0"/>
              </a:rPr>
              <a:t>veikloje.</a:t>
            </a:r>
          </a:p>
          <a:p>
            <a:pPr marL="0" indent="0" algn="ctr" fontAlgn="auto">
              <a:spcAft>
                <a:spcPts val="0"/>
              </a:spcAft>
              <a:buFont typeface="Symbol" pitchFamily="18" charset="2"/>
              <a:buNone/>
              <a:defRPr/>
            </a:pPr>
            <a:endParaRPr lang="lt-LT" sz="4000" dirty="0" smtClean="0">
              <a:solidFill>
                <a:prstClr val="black"/>
              </a:solidFill>
              <a:latin typeface="Times New Roman" panose="02020603050405020304" pitchFamily="18" charset="0"/>
              <a:cs typeface="Times New Roman" panose="02020603050405020304" pitchFamily="18" charset="0"/>
            </a:endParaRPr>
          </a:p>
          <a:p>
            <a:pPr marL="0" indent="0" algn="ctr" fontAlgn="auto">
              <a:spcAft>
                <a:spcPts val="0"/>
              </a:spcAft>
              <a:buFont typeface="Symbol" pitchFamily="18" charset="2"/>
              <a:buNone/>
              <a:defRPr/>
            </a:pPr>
            <a:r>
              <a:rPr lang="lt-LT" sz="4000" dirty="0" smtClean="0">
                <a:solidFill>
                  <a:prstClr val="black"/>
                </a:solidFill>
                <a:latin typeface="Times New Roman" panose="02020603050405020304" pitchFamily="18" charset="0"/>
                <a:cs typeface="Times New Roman" panose="02020603050405020304" pitchFamily="18" charset="0"/>
              </a:rPr>
              <a:t>2. Išauginome </a:t>
            </a:r>
            <a:r>
              <a:rPr lang="lt-LT" sz="4000" dirty="0">
                <a:solidFill>
                  <a:prstClr val="black"/>
                </a:solidFill>
                <a:latin typeface="Times New Roman" panose="02020603050405020304" pitchFamily="18" charset="0"/>
                <a:cs typeface="Times New Roman" panose="02020603050405020304" pitchFamily="18" charset="0"/>
              </a:rPr>
              <a:t>kristalus iš persotintųjų druskų tirpalų.</a:t>
            </a:r>
          </a:p>
          <a:p>
            <a:pPr marL="514350" indent="-514350" fontAlgn="auto">
              <a:spcAft>
                <a:spcPts val="0"/>
              </a:spcAft>
              <a:buFont typeface="Symbol" pitchFamily="18" charset="2"/>
              <a:buAutoNum type="arabicPeriod"/>
              <a:defRPr/>
            </a:pPr>
            <a:endParaRPr lang="lt-LT" dirty="0">
              <a:solidFill>
                <a:prstClr val="black"/>
              </a:solidFill>
              <a:latin typeface="Times New Roman" panose="02020603050405020304" pitchFamily="18" charset="0"/>
              <a:cs typeface="Times New Roman" panose="02020603050405020304" pitchFamily="18" charset="0"/>
            </a:endParaRPr>
          </a:p>
          <a:p>
            <a:pPr marL="0" indent="0" fontAlgn="auto">
              <a:spcAft>
                <a:spcPts val="0"/>
              </a:spcAft>
              <a:buFont typeface="Symbol" pitchFamily="18" charset="2"/>
              <a:buNone/>
              <a:defRPr/>
            </a:pPr>
            <a:endParaRPr lang="lt-LT" dirty="0"/>
          </a:p>
        </p:txBody>
      </p:sp>
      <p:sp>
        <p:nvSpPr>
          <p:cNvPr id="38914" name="Antraštė 1"/>
          <p:cNvSpPr>
            <a:spLocks noGrp="1"/>
          </p:cNvSpPr>
          <p:nvPr>
            <p:ph type="title"/>
          </p:nvPr>
        </p:nvSpPr>
        <p:spPr>
          <a:xfrm>
            <a:off x="457200" y="274638"/>
            <a:ext cx="8229600" cy="850900"/>
          </a:xfrm>
        </p:spPr>
        <p:txBody>
          <a:bodyPr/>
          <a:lstStyle/>
          <a:p>
            <a:r>
              <a:rPr lang="lt-LT" sz="5400" b="1" smtClean="0">
                <a:latin typeface="Times New Roman" pitchFamily="18" charset="0"/>
                <a:cs typeface="Times New Roman" pitchFamily="18" charset="0"/>
              </a:rPr>
              <a:t>Išvados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urinio vietos rezervavimo ženklas 2"/>
          <p:cNvSpPr>
            <a:spLocks noGrp="1"/>
          </p:cNvSpPr>
          <p:nvPr>
            <p:ph idx="1"/>
          </p:nvPr>
        </p:nvSpPr>
        <p:spPr/>
        <p:txBody>
          <a:bodyPr/>
          <a:lstStyle/>
          <a:p>
            <a:pPr marL="0" indent="0" algn="ctr">
              <a:buFont typeface="Symbol" pitchFamily="18" charset="2"/>
              <a:buNone/>
            </a:pPr>
            <a:r>
              <a:rPr lang="lt-LT" sz="6600" b="1" smtClean="0">
                <a:latin typeface="Times New Roman" pitchFamily="18" charset="0"/>
                <a:cs typeface="Times New Roman" pitchFamily="18" charset="0"/>
              </a:rPr>
              <a:t>Ačiū už dėmesį</a:t>
            </a:r>
            <a:r>
              <a:rPr lang="en-US" sz="6600" b="1" smtClean="0">
                <a:latin typeface="Times New Roman" pitchFamily="18" charset="0"/>
                <a:cs typeface="Times New Roman" pitchFamily="18" charset="0"/>
              </a:rPr>
              <a:t>!</a:t>
            </a:r>
            <a:endParaRPr lang="lt-LT" sz="6600" b="1" smtClean="0">
              <a:latin typeface="Times New Roman" pitchFamily="18" charset="0"/>
              <a:cs typeface="Times New Roman" pitchFamily="18" charset="0"/>
            </a:endParaRPr>
          </a:p>
        </p:txBody>
      </p:sp>
      <p:sp>
        <p:nvSpPr>
          <p:cNvPr id="39938" name="Antraštė 1"/>
          <p:cNvSpPr>
            <a:spLocks noGrp="1"/>
          </p:cNvSpPr>
          <p:nvPr>
            <p:ph type="title"/>
          </p:nvPr>
        </p:nvSpPr>
        <p:spPr/>
        <p:txBody>
          <a:bodyPr/>
          <a:lstStyle/>
          <a:p>
            <a:endParaRPr lang="lt-LT"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457200" y="1341438"/>
            <a:ext cx="8229600" cy="5472112"/>
          </a:xfrm>
        </p:spPr>
        <p:txBody>
          <a:bodyPr rtlCol="0">
            <a:normAutofit/>
          </a:bodyPr>
          <a:lstStyle/>
          <a:p>
            <a:pPr marL="0" indent="0" algn="ctr" fontAlgn="auto">
              <a:spcAft>
                <a:spcPts val="0"/>
              </a:spcAft>
              <a:buFont typeface="Symbol" pitchFamily="18" charset="2"/>
              <a:buNone/>
              <a:defRPr/>
            </a:pPr>
            <a:r>
              <a:rPr lang="lt-LT" sz="3600" b="1" dirty="0" smtClean="0">
                <a:latin typeface="Times New Roman" panose="02020603050405020304" pitchFamily="18" charset="0"/>
                <a:cs typeface="Times New Roman" panose="02020603050405020304" pitchFamily="18" charset="0"/>
              </a:rPr>
              <a:t>Projekto tikslas:</a:t>
            </a:r>
          </a:p>
          <a:p>
            <a:pPr marL="0" indent="0" algn="ctr" fontAlgn="auto">
              <a:spcAft>
                <a:spcPts val="0"/>
              </a:spcAft>
              <a:buFont typeface="Symbol" pitchFamily="18" charset="2"/>
              <a:buNone/>
              <a:defRPr/>
            </a:pPr>
            <a:r>
              <a:rPr lang="lt-LT" sz="3200" dirty="0" smtClean="0">
                <a:latin typeface="Times New Roman" panose="02020603050405020304" pitchFamily="18" charset="0"/>
                <a:cs typeface="Times New Roman" panose="02020603050405020304" pitchFamily="18" charset="0"/>
              </a:rPr>
              <a:t>Paskatinti mokinius domėtis įdomiąja chemija,  dalyvauti eksperimentinėje veikloje</a:t>
            </a:r>
          </a:p>
          <a:p>
            <a:pPr marL="0" indent="0" algn="ctr" fontAlgn="auto">
              <a:spcAft>
                <a:spcPts val="0"/>
              </a:spcAft>
              <a:buFont typeface="Symbol" pitchFamily="18" charset="2"/>
              <a:buNone/>
              <a:defRPr/>
            </a:pPr>
            <a:endParaRPr lang="lt-LT" sz="2800" b="1" dirty="0" smtClean="0">
              <a:latin typeface="Times New Roman" panose="02020603050405020304" pitchFamily="18" charset="0"/>
              <a:cs typeface="Times New Roman" panose="02020603050405020304" pitchFamily="18" charset="0"/>
            </a:endParaRPr>
          </a:p>
          <a:p>
            <a:pPr marL="0" indent="0" algn="ctr" fontAlgn="auto">
              <a:spcAft>
                <a:spcPts val="0"/>
              </a:spcAft>
              <a:buFont typeface="Symbol" pitchFamily="18" charset="2"/>
              <a:buNone/>
              <a:defRPr/>
            </a:pPr>
            <a:r>
              <a:rPr lang="lt-LT" sz="3200" b="1" dirty="0" smtClean="0">
                <a:latin typeface="Times New Roman" panose="02020603050405020304" pitchFamily="18" charset="0"/>
                <a:cs typeface="Times New Roman" panose="02020603050405020304" pitchFamily="18" charset="0"/>
              </a:rPr>
              <a:t>Projekto uždaviniai:</a:t>
            </a:r>
          </a:p>
          <a:p>
            <a:pPr marL="514350" indent="-514350" algn="ctr" fontAlgn="auto">
              <a:spcAft>
                <a:spcPts val="0"/>
              </a:spcAft>
              <a:buFont typeface="Symbol" pitchFamily="18" charset="2"/>
              <a:buAutoNum type="arabicPeriod"/>
              <a:defRPr/>
            </a:pPr>
            <a:r>
              <a:rPr lang="lt-LT" sz="3200" dirty="0" smtClean="0">
                <a:latin typeface="Times New Roman" panose="02020603050405020304" pitchFamily="18" charset="0"/>
                <a:cs typeface="Times New Roman" panose="02020603050405020304" pitchFamily="18" charset="0"/>
              </a:rPr>
              <a:t>Išauginti kristalus iš persotintųjų druskų tirpalų.</a:t>
            </a:r>
          </a:p>
          <a:p>
            <a:pPr marL="514350" indent="-514350" algn="ctr" fontAlgn="auto">
              <a:spcAft>
                <a:spcPts val="0"/>
              </a:spcAft>
              <a:buFont typeface="Symbol" pitchFamily="18" charset="2"/>
              <a:buAutoNum type="arabicPeriod"/>
              <a:defRPr/>
            </a:pPr>
            <a:r>
              <a:rPr lang="lt-LT" sz="3200" dirty="0" smtClean="0">
                <a:latin typeface="Times New Roman" panose="02020603050405020304" pitchFamily="18" charset="0"/>
                <a:cs typeface="Times New Roman" panose="02020603050405020304" pitchFamily="18" charset="0"/>
              </a:rPr>
              <a:t>Įsitikinti, kad chemija – tai ne tik formulės, reakcijos ir uždaviniai, o tai įdomus eksperimentinis pasaulis.</a:t>
            </a:r>
            <a:endParaRPr lang="lt-LT" sz="3200" dirty="0">
              <a:latin typeface="Times New Roman" panose="02020603050405020304" pitchFamily="18" charset="0"/>
              <a:cs typeface="Times New Roman" panose="02020603050405020304" pitchFamily="18" charset="0"/>
            </a:endParaRPr>
          </a:p>
        </p:txBody>
      </p:sp>
      <p:sp>
        <p:nvSpPr>
          <p:cNvPr id="15362" name="Antraštė 1"/>
          <p:cNvSpPr>
            <a:spLocks noGrp="1"/>
          </p:cNvSpPr>
          <p:nvPr>
            <p:ph type="title"/>
          </p:nvPr>
        </p:nvSpPr>
        <p:spPr>
          <a:xfrm>
            <a:off x="457200" y="338138"/>
            <a:ext cx="8229600" cy="1003300"/>
          </a:xfrm>
        </p:spPr>
        <p:txBody>
          <a:bodyPr/>
          <a:lstStyle/>
          <a:p>
            <a:r>
              <a:rPr lang="lt-LT" b="1" smtClean="0">
                <a:solidFill>
                  <a:schemeClr val="tx1"/>
                </a:solidFill>
                <a:latin typeface="Times New Roman" pitchFamily="18" charset="0"/>
                <a:cs typeface="Times New Roman" pitchFamily="18" charset="0"/>
              </a:rPr>
              <a:t>Projekto tikslai ir uždaviniai:</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457200" y="981075"/>
            <a:ext cx="8229600" cy="5145088"/>
          </a:xfrm>
        </p:spPr>
        <p:txBody>
          <a:bodyPr rtlCol="0">
            <a:normAutofit/>
          </a:bodyPr>
          <a:lstStyle/>
          <a:p>
            <a:pPr marL="514350" indent="-514350" algn="ctr" fontAlgn="auto">
              <a:spcAft>
                <a:spcPts val="0"/>
              </a:spcAft>
              <a:buFont typeface="Symbol" pitchFamily="18" charset="2"/>
              <a:buAutoNum type="arabicPeriod"/>
              <a:defRPr/>
            </a:pPr>
            <a:r>
              <a:rPr lang="lt-LT" sz="3200" b="1" dirty="0" smtClean="0">
                <a:latin typeface="Times New Roman" panose="02020603050405020304" pitchFamily="18" charset="0"/>
                <a:cs typeface="Times New Roman" panose="02020603050405020304" pitchFamily="18" charset="0"/>
              </a:rPr>
              <a:t>Kas yra kristalinė medžiaga?</a:t>
            </a:r>
          </a:p>
          <a:p>
            <a:pPr marL="0" indent="0" algn="ctr" fontAlgn="auto">
              <a:spcAft>
                <a:spcPts val="0"/>
              </a:spcAft>
              <a:buFont typeface="Symbol" pitchFamily="18" charset="2"/>
              <a:buNone/>
              <a:defRPr/>
            </a:pPr>
            <a:endParaRPr lang="lt-LT" sz="2800" dirty="0" smtClean="0">
              <a:latin typeface="Times New Roman" panose="02020603050405020304" pitchFamily="18" charset="0"/>
              <a:cs typeface="Times New Roman" panose="02020603050405020304" pitchFamily="18" charset="0"/>
            </a:endParaRPr>
          </a:p>
          <a:p>
            <a:pPr marL="0" indent="0" algn="ctr" fontAlgn="auto">
              <a:spcAft>
                <a:spcPts val="0"/>
              </a:spcAft>
              <a:buFont typeface="Symbol" pitchFamily="18" charset="2"/>
              <a:buNone/>
              <a:defRPr/>
            </a:pPr>
            <a:r>
              <a:rPr lang="lt-LT" sz="2800" dirty="0" smtClean="0">
                <a:latin typeface="Times New Roman" panose="02020603050405020304" pitchFamily="18" charset="0"/>
                <a:cs typeface="Times New Roman" panose="02020603050405020304" pitchFamily="18" charset="0"/>
              </a:rPr>
              <a:t>Kristalinės medžiagos, kurių sudėtyje yra chemiškai prisijungusio vandens, vadinamos kristalohidratais, o kristale esantis chemiškai susijungęs vanduo – kristalizaciniu vandeniu.</a:t>
            </a:r>
            <a:endParaRPr lang="lt-LT" sz="2800" dirty="0">
              <a:latin typeface="Times New Roman" panose="02020603050405020304" pitchFamily="18" charset="0"/>
              <a:cs typeface="Times New Roman" panose="02020603050405020304" pitchFamily="18" charset="0"/>
            </a:endParaRPr>
          </a:p>
        </p:txBody>
      </p:sp>
      <p:sp>
        <p:nvSpPr>
          <p:cNvPr id="16386" name="Antraštė 1"/>
          <p:cNvSpPr>
            <a:spLocks noGrp="1"/>
          </p:cNvSpPr>
          <p:nvPr>
            <p:ph type="title"/>
          </p:nvPr>
        </p:nvSpPr>
        <p:spPr>
          <a:xfrm>
            <a:off x="457200" y="115888"/>
            <a:ext cx="8229600" cy="936625"/>
          </a:xfrm>
        </p:spPr>
        <p:txBody>
          <a:bodyPr/>
          <a:lstStyle/>
          <a:p>
            <a:r>
              <a:rPr lang="lt-LT" b="1" smtClean="0">
                <a:solidFill>
                  <a:schemeClr val="tx1"/>
                </a:solidFill>
                <a:latin typeface="Times New Roman" pitchFamily="18" charset="0"/>
                <a:cs typeface="Times New Roman" pitchFamily="18" charset="0"/>
              </a:rPr>
              <a:t>Kristalų susidarymas</a:t>
            </a:r>
          </a:p>
        </p:txBody>
      </p:sp>
      <p:pic>
        <p:nvPicPr>
          <p:cNvPr id="16387" name="Picture 2"/>
          <p:cNvPicPr>
            <a:picLocks noChangeAspect="1" noChangeArrowheads="1"/>
          </p:cNvPicPr>
          <p:nvPr/>
        </p:nvPicPr>
        <p:blipFill>
          <a:blip r:embed="rId2"/>
          <a:srcRect/>
          <a:stretch>
            <a:fillRect/>
          </a:stretch>
        </p:blipFill>
        <p:spPr bwMode="auto">
          <a:xfrm>
            <a:off x="2771775" y="4005263"/>
            <a:ext cx="3529013" cy="2808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urinio vietos rezervavimo ženklas 2"/>
          <p:cNvSpPr>
            <a:spLocks noGrp="1"/>
          </p:cNvSpPr>
          <p:nvPr>
            <p:ph idx="1"/>
          </p:nvPr>
        </p:nvSpPr>
        <p:spPr>
          <a:xfrm>
            <a:off x="179388" y="1700213"/>
            <a:ext cx="8713787" cy="4897437"/>
          </a:xfrm>
        </p:spPr>
        <p:txBody>
          <a:bodyPr/>
          <a:lstStyle/>
          <a:p>
            <a:pPr marL="0" indent="0" algn="ctr">
              <a:buFont typeface="Symbol" pitchFamily="18" charset="2"/>
              <a:buNone/>
            </a:pPr>
            <a:r>
              <a:rPr lang="lt-LT" sz="2800" b="1" smtClean="0">
                <a:latin typeface="Times New Roman" pitchFamily="18" charset="0"/>
                <a:cs typeface="Times New Roman" pitchFamily="18" charset="0"/>
              </a:rPr>
              <a:t>Vėstant tirpalui, vandenyje ištirpusios medžiagos kristalizuojasi, nes jų tirpumas mažėja. Medžiagai kristalizuojantis vanduo pasilieka kristaluose. Kristalizuojantis ir susidaro kristalinės medžiagos gamtoje. </a:t>
            </a:r>
          </a:p>
        </p:txBody>
      </p:sp>
      <p:sp>
        <p:nvSpPr>
          <p:cNvPr id="2" name="Antraštė 1"/>
          <p:cNvSpPr>
            <a:spLocks noGrp="1"/>
          </p:cNvSpPr>
          <p:nvPr>
            <p:ph type="title"/>
          </p:nvPr>
        </p:nvSpPr>
        <p:spPr/>
        <p:txBody>
          <a:bodyPr rtlCol="0">
            <a:normAutofit fontScale="90000"/>
          </a:bodyPr>
          <a:lstStyle/>
          <a:p>
            <a:pPr fontAlgn="auto">
              <a:spcAft>
                <a:spcPts val="0"/>
              </a:spcAft>
              <a:defRPr/>
            </a:pPr>
            <a:r>
              <a:rPr lang="lt-LT" b="1" dirty="0" smtClean="0">
                <a:solidFill>
                  <a:schemeClr val="tx1"/>
                </a:solidFill>
                <a:latin typeface="Times New Roman" panose="02020603050405020304" pitchFamily="18" charset="0"/>
                <a:cs typeface="Times New Roman" panose="02020603050405020304" pitchFamily="18" charset="0"/>
              </a:rPr>
              <a:t>2. Kaip susidaro kristalinės medžiagos? Tai  gamtinis reiškinys</a:t>
            </a:r>
            <a:r>
              <a:rPr lang="en-US" b="1" dirty="0" smtClean="0">
                <a:solidFill>
                  <a:schemeClr val="tx1"/>
                </a:solidFill>
                <a:latin typeface="Times New Roman" panose="02020603050405020304" pitchFamily="18" charset="0"/>
                <a:cs typeface="Times New Roman" panose="02020603050405020304" pitchFamily="18" charset="0"/>
              </a:rPr>
              <a:t>!</a:t>
            </a:r>
            <a:endParaRPr lang="lt-LT" b="1" dirty="0">
              <a:solidFill>
                <a:schemeClr val="tx1"/>
              </a:solidFill>
              <a:latin typeface="Times New Roman" panose="02020603050405020304" pitchFamily="18" charset="0"/>
              <a:cs typeface="Times New Roman" panose="02020603050405020304" pitchFamily="18" charset="0"/>
            </a:endParaRPr>
          </a:p>
        </p:txBody>
      </p:sp>
      <p:pic>
        <p:nvPicPr>
          <p:cNvPr id="17411" name="Picture 2"/>
          <p:cNvPicPr>
            <a:picLocks noChangeAspect="1" noChangeArrowheads="1"/>
          </p:cNvPicPr>
          <p:nvPr/>
        </p:nvPicPr>
        <p:blipFill>
          <a:blip r:embed="rId2"/>
          <a:srcRect/>
          <a:stretch>
            <a:fillRect/>
          </a:stretch>
        </p:blipFill>
        <p:spPr bwMode="auto">
          <a:xfrm>
            <a:off x="2627313" y="3933825"/>
            <a:ext cx="3529012" cy="2808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Grp="1" noChangeAspect="1" noChangeArrowheads="1"/>
          </p:cNvPicPr>
          <p:nvPr>
            <p:ph idx="1"/>
          </p:nvPr>
        </p:nvPicPr>
        <p:blipFill>
          <a:blip r:embed="rId2"/>
          <a:srcRect/>
          <a:stretch>
            <a:fillRect/>
          </a:stretch>
        </p:blipFill>
        <p:spPr>
          <a:xfrm>
            <a:off x="250825" y="115888"/>
            <a:ext cx="8497888" cy="6626225"/>
          </a:xfrm>
        </p:spPr>
      </p:pic>
      <p:sp>
        <p:nvSpPr>
          <p:cNvPr id="18434" name="Antraštė 1"/>
          <p:cNvSpPr>
            <a:spLocks noGrp="1"/>
          </p:cNvSpPr>
          <p:nvPr>
            <p:ph type="title"/>
          </p:nvPr>
        </p:nvSpPr>
        <p:spPr/>
        <p:txBody>
          <a:bodyPr/>
          <a:lstStyle/>
          <a:p>
            <a:endParaRPr lang="lt-LT"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urinio vietos rezervavimo ženklas 2"/>
          <p:cNvSpPr>
            <a:spLocks noGrp="1"/>
          </p:cNvSpPr>
          <p:nvPr>
            <p:ph idx="1"/>
          </p:nvPr>
        </p:nvSpPr>
        <p:spPr>
          <a:xfrm>
            <a:off x="250825" y="981075"/>
            <a:ext cx="8642350" cy="5472113"/>
          </a:xfrm>
        </p:spPr>
        <p:txBody>
          <a:bodyPr/>
          <a:lstStyle/>
          <a:p>
            <a:pPr marL="0" indent="0" algn="ctr">
              <a:buFont typeface="Symbol" pitchFamily="18" charset="2"/>
              <a:buNone/>
            </a:pPr>
            <a:r>
              <a:rPr lang="lt-LT" sz="2800" b="1" smtClean="0">
                <a:latin typeface="Times New Roman" pitchFamily="18" charset="0"/>
                <a:cs typeface="Times New Roman" pitchFamily="18" charset="0"/>
              </a:rPr>
              <a:t>Mokiniai intensyviai pradėjo meninę kūrybą – iš plonos varinės vielos turėjo išlankstyti medį.</a:t>
            </a:r>
          </a:p>
          <a:p>
            <a:pPr marL="0" indent="0" algn="ctr">
              <a:buFont typeface="Symbol" pitchFamily="18" charset="2"/>
              <a:buNone/>
            </a:pPr>
            <a:endParaRPr lang="lt-LT" b="1" smtClean="0"/>
          </a:p>
        </p:txBody>
      </p:sp>
      <p:sp>
        <p:nvSpPr>
          <p:cNvPr id="19458" name="Antraštė 1"/>
          <p:cNvSpPr>
            <a:spLocks noGrp="1"/>
          </p:cNvSpPr>
          <p:nvPr>
            <p:ph type="title"/>
          </p:nvPr>
        </p:nvSpPr>
        <p:spPr>
          <a:xfrm>
            <a:off x="457200" y="115888"/>
            <a:ext cx="8229600" cy="1081087"/>
          </a:xfrm>
        </p:spPr>
        <p:txBody>
          <a:bodyPr/>
          <a:lstStyle/>
          <a:p>
            <a:r>
              <a:rPr lang="lt-LT" b="1" smtClean="0">
                <a:solidFill>
                  <a:schemeClr val="tx1"/>
                </a:solidFill>
                <a:latin typeface="Times New Roman" pitchFamily="18" charset="0"/>
                <a:cs typeface="Times New Roman" pitchFamily="18" charset="0"/>
              </a:rPr>
              <a:t>Darbo eiga:</a:t>
            </a:r>
          </a:p>
        </p:txBody>
      </p:sp>
      <p:pic>
        <p:nvPicPr>
          <p:cNvPr id="19459" name="Picture 3"/>
          <p:cNvPicPr>
            <a:picLocks noChangeAspect="1" noChangeArrowheads="1"/>
          </p:cNvPicPr>
          <p:nvPr/>
        </p:nvPicPr>
        <p:blipFill>
          <a:blip r:embed="rId2"/>
          <a:srcRect/>
          <a:stretch>
            <a:fillRect/>
          </a:stretch>
        </p:blipFill>
        <p:spPr bwMode="auto">
          <a:xfrm>
            <a:off x="900113" y="2133600"/>
            <a:ext cx="2876550" cy="4605338"/>
          </a:xfrm>
          <a:prstGeom prst="rect">
            <a:avLst/>
          </a:prstGeom>
          <a:noFill/>
          <a:ln w="9525">
            <a:noFill/>
            <a:miter lim="800000"/>
            <a:headEnd/>
            <a:tailEnd/>
          </a:ln>
        </p:spPr>
      </p:pic>
      <p:pic>
        <p:nvPicPr>
          <p:cNvPr id="19460" name="Picture 4"/>
          <p:cNvPicPr>
            <a:picLocks noChangeAspect="1" noChangeArrowheads="1"/>
          </p:cNvPicPr>
          <p:nvPr/>
        </p:nvPicPr>
        <p:blipFill>
          <a:blip r:embed="rId3"/>
          <a:srcRect/>
          <a:stretch>
            <a:fillRect/>
          </a:stretch>
        </p:blipFill>
        <p:spPr bwMode="auto">
          <a:xfrm>
            <a:off x="5435600" y="2060575"/>
            <a:ext cx="2924175" cy="4678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p:cNvPicPr>
            <a:picLocks noGrp="1" noChangeAspect="1" noChangeArrowheads="1"/>
          </p:cNvPicPr>
          <p:nvPr>
            <p:ph idx="1"/>
          </p:nvPr>
        </p:nvPicPr>
        <p:blipFill>
          <a:blip r:embed="rId2"/>
          <a:srcRect/>
          <a:stretch>
            <a:fillRect/>
          </a:stretch>
        </p:blipFill>
        <p:spPr>
          <a:xfrm>
            <a:off x="539750" y="1989138"/>
            <a:ext cx="8064500" cy="4679950"/>
          </a:xfrm>
        </p:spPr>
      </p:pic>
      <p:sp>
        <p:nvSpPr>
          <p:cNvPr id="20482" name="Antraštė 1"/>
          <p:cNvSpPr>
            <a:spLocks noGrp="1"/>
          </p:cNvSpPr>
          <p:nvPr>
            <p:ph type="title"/>
          </p:nvPr>
        </p:nvSpPr>
        <p:spPr/>
        <p:txBody>
          <a:bodyPr/>
          <a:lstStyle/>
          <a:p>
            <a:r>
              <a:rPr lang="lt-LT" b="1" smtClean="0">
                <a:solidFill>
                  <a:schemeClr val="tx1"/>
                </a:solidFill>
                <a:latin typeface="Times New Roman" pitchFamily="18" charset="0"/>
                <a:cs typeface="Times New Roman" pitchFamily="18" charset="0"/>
              </a:rPr>
              <a:t>Mūsų projekto pradžia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Grp="1" noChangeAspect="1" noChangeArrowheads="1"/>
          </p:cNvPicPr>
          <p:nvPr>
            <p:ph idx="1"/>
          </p:nvPr>
        </p:nvPicPr>
        <p:blipFill>
          <a:blip r:embed="rId2"/>
          <a:srcRect/>
          <a:stretch>
            <a:fillRect/>
          </a:stretch>
        </p:blipFill>
        <p:spPr>
          <a:xfrm>
            <a:off x="755650" y="1412875"/>
            <a:ext cx="3168650" cy="4741863"/>
          </a:xfrm>
        </p:spPr>
      </p:pic>
      <p:sp>
        <p:nvSpPr>
          <p:cNvPr id="21506" name="Antraštė 1"/>
          <p:cNvSpPr>
            <a:spLocks noGrp="1"/>
          </p:cNvSpPr>
          <p:nvPr>
            <p:ph type="title"/>
          </p:nvPr>
        </p:nvSpPr>
        <p:spPr/>
        <p:txBody>
          <a:bodyPr/>
          <a:lstStyle/>
          <a:p>
            <a:r>
              <a:rPr lang="lt-LT" smtClean="0">
                <a:solidFill>
                  <a:schemeClr val="tx1"/>
                </a:solidFill>
                <a:latin typeface="Times New Roman" pitchFamily="18" charset="0"/>
                <a:cs typeface="Times New Roman" pitchFamily="18" charset="0"/>
              </a:rPr>
              <a:t>Ankstų rytą chemija pavirto menu</a:t>
            </a:r>
          </a:p>
        </p:txBody>
      </p:sp>
      <p:pic>
        <p:nvPicPr>
          <p:cNvPr id="21507" name="Picture 3"/>
          <p:cNvPicPr>
            <a:picLocks noChangeAspect="1" noChangeArrowheads="1"/>
          </p:cNvPicPr>
          <p:nvPr/>
        </p:nvPicPr>
        <p:blipFill>
          <a:blip r:embed="rId3"/>
          <a:srcRect/>
          <a:stretch>
            <a:fillRect/>
          </a:stretch>
        </p:blipFill>
        <p:spPr bwMode="auto">
          <a:xfrm>
            <a:off x="7380288" y="48290163"/>
            <a:ext cx="5040312" cy="6643687"/>
          </a:xfrm>
          <a:prstGeom prst="rect">
            <a:avLst/>
          </a:prstGeom>
          <a:noFill/>
          <a:ln w="9525">
            <a:noFill/>
            <a:miter lim="800000"/>
            <a:headEnd/>
            <a:tailEnd/>
          </a:ln>
        </p:spPr>
      </p:pic>
      <p:pic>
        <p:nvPicPr>
          <p:cNvPr id="21508" name="Picture 4"/>
          <p:cNvPicPr>
            <a:picLocks noChangeAspect="1" noChangeArrowheads="1"/>
          </p:cNvPicPr>
          <p:nvPr/>
        </p:nvPicPr>
        <p:blipFill>
          <a:blip r:embed="rId4"/>
          <a:srcRect/>
          <a:stretch>
            <a:fillRect/>
          </a:stretch>
        </p:blipFill>
        <p:spPr bwMode="auto">
          <a:xfrm>
            <a:off x="5435600" y="1412875"/>
            <a:ext cx="3024188" cy="476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gos forma">
  <a:themeElements>
    <a:clrScheme name="Bangos form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Bangos form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ngos form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239</TotalTime>
  <Words>420</Words>
  <Application>Microsoft Office PowerPoint</Application>
  <PresentationFormat>On-screen Show (4:3)</PresentationFormat>
  <Paragraphs>74</Paragraphs>
  <Slides>27</Slides>
  <Notes>0</Notes>
  <HiddenSlides>0</HiddenSlides>
  <MMClips>0</MMClips>
  <ScaleCrop>false</ScaleCrop>
  <HeadingPairs>
    <vt:vector size="6" baseType="variant">
      <vt:variant>
        <vt:lpstr>Fonts Used</vt:lpstr>
      </vt:variant>
      <vt:variant>
        <vt:i4>5</vt:i4>
      </vt:variant>
      <vt:variant>
        <vt:lpstr>Design Template</vt:lpstr>
      </vt:variant>
      <vt:variant>
        <vt:i4>7</vt:i4>
      </vt:variant>
      <vt:variant>
        <vt:lpstr>Slide Titles</vt:lpstr>
      </vt:variant>
      <vt:variant>
        <vt:i4>27</vt:i4>
      </vt:variant>
    </vt:vector>
  </HeadingPairs>
  <TitlesOfParts>
    <vt:vector size="39" baseType="lpstr">
      <vt:lpstr>Candara</vt:lpstr>
      <vt:lpstr>Arial</vt:lpstr>
      <vt:lpstr>Symbol</vt:lpstr>
      <vt:lpstr>Calibri</vt:lpstr>
      <vt:lpstr>Times New Roman</vt:lpstr>
      <vt:lpstr>Bangos forma</vt:lpstr>
      <vt:lpstr>Bangos forma</vt:lpstr>
      <vt:lpstr>Bangos forma</vt:lpstr>
      <vt:lpstr>Bangos forma</vt:lpstr>
      <vt:lpstr>Bangos forma</vt:lpstr>
      <vt:lpstr>Bangos forma</vt:lpstr>
      <vt:lpstr>Bangos forma</vt:lpstr>
      <vt:lpstr>Vilniaus Lazdynų vidurinė mokykla</vt:lpstr>
      <vt:lpstr>Projekto pradžia ir dalyviai</vt:lpstr>
      <vt:lpstr>Projekto tikslai ir uždaviniai:</vt:lpstr>
      <vt:lpstr>Kristalų susidarymas</vt:lpstr>
      <vt:lpstr>2. Kaip susidaro kristalinės medžiagos? Tai  gamtinis reiškinys!</vt:lpstr>
      <vt:lpstr>Slide 6</vt:lpstr>
      <vt:lpstr>Darbo eiga:</vt:lpstr>
      <vt:lpstr>Mūsų projekto pradžia</vt:lpstr>
      <vt:lpstr>Ankstų rytą chemija pavirto menu</vt:lpstr>
      <vt:lpstr>Buvo smagu!</vt:lpstr>
      <vt:lpstr>Tirpalo paruošimas</vt:lpstr>
      <vt:lpstr>Mūsų projekto rezultatai</vt:lpstr>
      <vt:lpstr>Mūsų kristaliniai medžiai</vt:lpstr>
      <vt:lpstr>Slide 14</vt:lpstr>
      <vt:lpstr>Slide 15</vt:lpstr>
      <vt:lpstr>Esame patenkinti projektu!</vt:lpstr>
      <vt:lpstr>Dabar žinosime kokius dekoro elementus galima padaryti savo rankomis</vt:lpstr>
      <vt:lpstr>Pagrąžinsime savo namus!</vt:lpstr>
      <vt:lpstr>Slide 19</vt:lpstr>
      <vt:lpstr>Valgomąją druską galima panaudoti netik maistui pagardinti arba konservavimui, bet ir tokiems gražiems dalykams....</vt:lpstr>
      <vt:lpstr>Teko plačiau sužinoti apie oksidacijos procesus, medelis ilgiau pastovėjo atviroje vietoje – oksidavosi (apsinešė balta plėvele).</vt:lpstr>
      <vt:lpstr>Įdomu</vt:lpstr>
      <vt:lpstr>Skystųjų kristalų privalumai:</vt:lpstr>
      <vt:lpstr>Įvairių kristalų panaudojimas:  </vt:lpstr>
      <vt:lpstr>Trūkumai</vt:lpstr>
      <vt:lpstr>Išvados</vt:lpstr>
      <vt:lpstr>Slide 27</vt:lpstr>
    </vt:vector>
  </TitlesOfParts>
  <Company>Lazdynu vidurine mokykla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Vilniaus Lazdynų vidurinė mokykla</dc:title>
  <dc:creator>Mokytojams</dc:creator>
  <cp:lastModifiedBy>gd</cp:lastModifiedBy>
  <cp:revision>48</cp:revision>
  <dcterms:created xsi:type="dcterms:W3CDTF">2015-03-04T06:35:25Z</dcterms:created>
  <dcterms:modified xsi:type="dcterms:W3CDTF">2015-05-18T05:41:53Z</dcterms:modified>
</cp:coreProperties>
</file>